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Lst>
  <p:notesMasterIdLst>
    <p:notesMasterId r:id="rId61"/>
  </p:notesMasterIdLst>
  <p:handoutMasterIdLst>
    <p:handoutMasterId r:id="rId62"/>
  </p:handoutMasterIdLst>
  <p:sldIdLst>
    <p:sldId id="256" r:id="rId5"/>
    <p:sldId id="261" r:id="rId6"/>
    <p:sldId id="257" r:id="rId7"/>
    <p:sldId id="297" r:id="rId8"/>
    <p:sldId id="259" r:id="rId9"/>
    <p:sldId id="298" r:id="rId10"/>
    <p:sldId id="299" r:id="rId11"/>
    <p:sldId id="281" r:id="rId12"/>
    <p:sldId id="283" r:id="rId13"/>
    <p:sldId id="301" r:id="rId14"/>
    <p:sldId id="300" r:id="rId15"/>
    <p:sldId id="284" r:id="rId16"/>
    <p:sldId id="302" r:id="rId17"/>
    <p:sldId id="303" r:id="rId18"/>
    <p:sldId id="304" r:id="rId19"/>
    <p:sldId id="305" r:id="rId20"/>
    <p:sldId id="258" r:id="rId21"/>
    <p:sldId id="307" r:id="rId22"/>
    <p:sldId id="308" r:id="rId23"/>
    <p:sldId id="263" r:id="rId24"/>
    <p:sldId id="309" r:id="rId25"/>
    <p:sldId id="310" r:id="rId26"/>
    <p:sldId id="311" r:id="rId27"/>
    <p:sldId id="269" r:id="rId28"/>
    <p:sldId id="271" r:id="rId29"/>
    <p:sldId id="376" r:id="rId30"/>
    <p:sldId id="280" r:id="rId31"/>
    <p:sldId id="293" r:id="rId32"/>
    <p:sldId id="272" r:id="rId33"/>
    <p:sldId id="312" r:id="rId34"/>
    <p:sldId id="265" r:id="rId35"/>
    <p:sldId id="313" r:id="rId36"/>
    <p:sldId id="273" r:id="rId37"/>
    <p:sldId id="350" r:id="rId38"/>
    <p:sldId id="351" r:id="rId39"/>
    <p:sldId id="366" r:id="rId40"/>
    <p:sldId id="260" r:id="rId41"/>
    <p:sldId id="353" r:id="rId42"/>
    <p:sldId id="354" r:id="rId43"/>
    <p:sldId id="355" r:id="rId44"/>
    <p:sldId id="369" r:id="rId45"/>
    <p:sldId id="370" r:id="rId46"/>
    <p:sldId id="371" r:id="rId47"/>
    <p:sldId id="372" r:id="rId48"/>
    <p:sldId id="373" r:id="rId49"/>
    <p:sldId id="374" r:id="rId50"/>
    <p:sldId id="291" r:id="rId51"/>
    <p:sldId id="375" r:id="rId52"/>
    <p:sldId id="315" r:id="rId53"/>
    <p:sldId id="266" r:id="rId54"/>
    <p:sldId id="285" r:id="rId55"/>
    <p:sldId id="286" r:id="rId56"/>
    <p:sldId id="363" r:id="rId57"/>
    <p:sldId id="287" r:id="rId58"/>
    <p:sldId id="364" r:id="rId59"/>
    <p:sldId id="296" r:id="rId60"/>
  </p:sldIdLst>
  <p:sldSz cx="12192000" cy="6858000"/>
  <p:notesSz cx="6858000" cy="91440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7F7F7F"/>
    <a:srgbClr val="A6A6A6"/>
    <a:srgbClr val="BFBFBF"/>
    <a:srgbClr val="465359"/>
    <a:srgbClr val="757575"/>
    <a:srgbClr val="8B8B8B"/>
    <a:srgbClr val="B0B0B0"/>
    <a:srgbClr val="D3D3D3"/>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1" autoAdjust="0"/>
    <p:restoredTop sz="94634" autoAdjust="0"/>
  </p:normalViewPr>
  <p:slideViewPr>
    <p:cSldViewPr snapToGrid="0">
      <p:cViewPr varScale="1">
        <p:scale>
          <a:sx n="91" d="100"/>
          <a:sy n="91" d="100"/>
        </p:scale>
        <p:origin x="56" y="184"/>
      </p:cViewPr>
      <p:guideLst/>
    </p:cSldViewPr>
  </p:slideViewPr>
  <p:notesTextViewPr>
    <p:cViewPr>
      <p:scale>
        <a:sx n="1" d="1"/>
        <a:sy n="1" d="1"/>
      </p:scale>
      <p:origin x="0" y="0"/>
    </p:cViewPr>
  </p:notesTextViewPr>
  <p:notesViewPr>
    <p:cSldViewPr snapToGrid="0">
      <p:cViewPr varScale="1">
        <p:scale>
          <a:sx n="87" d="100"/>
          <a:sy n="87" d="100"/>
        </p:scale>
        <p:origin x="3840"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鹿島 未由" userId="9cf5611d9f6547c0" providerId="LiveId" clId="{F3671ACF-7591-4E2E-9CA5-9B3D191F534D}"/>
    <pc:docChg chg="undo custSel addSld delSld modSld sldOrd">
      <pc:chgData name="鹿島 未由" userId="9cf5611d9f6547c0" providerId="LiveId" clId="{F3671ACF-7591-4E2E-9CA5-9B3D191F534D}" dt="2022-05-19T03:04:46.168" v="2588" actId="20577"/>
      <pc:docMkLst>
        <pc:docMk/>
      </pc:docMkLst>
      <pc:sldChg chg="modSp mod">
        <pc:chgData name="鹿島 未由" userId="9cf5611d9f6547c0" providerId="LiveId" clId="{F3671ACF-7591-4E2E-9CA5-9B3D191F534D}" dt="2022-05-13T00:29:14.548" v="2492" actId="20577"/>
        <pc:sldMkLst>
          <pc:docMk/>
          <pc:sldMk cId="109857222" sldId="256"/>
        </pc:sldMkLst>
        <pc:spChg chg="mod">
          <ac:chgData name="鹿島 未由" userId="9cf5611d9f6547c0" providerId="LiveId" clId="{F3671ACF-7591-4E2E-9CA5-9B3D191F534D}" dt="2022-05-13T00:29:14.548" v="2492" actId="20577"/>
          <ac:spMkLst>
            <pc:docMk/>
            <pc:sldMk cId="109857222" sldId="256"/>
            <ac:spMk id="8" creationId="{00000000-0000-0000-0000-000000000000}"/>
          </ac:spMkLst>
        </pc:spChg>
      </pc:sldChg>
      <pc:sldChg chg="modSp mod">
        <pc:chgData name="鹿島 未由" userId="9cf5611d9f6547c0" providerId="LiveId" clId="{F3671ACF-7591-4E2E-9CA5-9B3D191F534D}" dt="2022-05-12T13:12:43.427" v="1215" actId="20577"/>
        <pc:sldMkLst>
          <pc:docMk/>
          <pc:sldMk cId="2309165863" sldId="257"/>
        </pc:sldMkLst>
        <pc:spChg chg="mod">
          <ac:chgData name="鹿島 未由" userId="9cf5611d9f6547c0" providerId="LiveId" clId="{F3671ACF-7591-4E2E-9CA5-9B3D191F534D}" dt="2022-05-12T13:12:43.427" v="1215" actId="20577"/>
          <ac:spMkLst>
            <pc:docMk/>
            <pc:sldMk cId="2309165863" sldId="257"/>
            <ac:spMk id="5" creationId="{00000000-0000-0000-0000-000000000000}"/>
          </ac:spMkLst>
        </pc:spChg>
      </pc:sldChg>
      <pc:sldChg chg="modSp add mod setBg">
        <pc:chgData name="鹿島 未由" userId="9cf5611d9f6547c0" providerId="LiveId" clId="{F3671ACF-7591-4E2E-9CA5-9B3D191F534D}" dt="2022-05-19T03:03:13.159" v="2530" actId="255"/>
        <pc:sldMkLst>
          <pc:docMk/>
          <pc:sldMk cId="1866537721" sldId="258"/>
        </pc:sldMkLst>
        <pc:spChg chg="mod">
          <ac:chgData name="鹿島 未由" userId="9cf5611d9f6547c0" providerId="LiveId" clId="{F3671ACF-7591-4E2E-9CA5-9B3D191F534D}" dt="2022-05-19T03:03:13.159" v="2530" actId="255"/>
          <ac:spMkLst>
            <pc:docMk/>
            <pc:sldMk cId="1866537721" sldId="258"/>
            <ac:spMk id="2" creationId="{5357BA47-71E7-A34F-9C3B-ED1A07370900}"/>
          </ac:spMkLst>
        </pc:spChg>
        <pc:spChg chg="mod">
          <ac:chgData name="鹿島 未由" userId="9cf5611d9f6547c0" providerId="LiveId" clId="{F3671ACF-7591-4E2E-9CA5-9B3D191F534D}" dt="2022-05-12T15:24:48.372" v="2051" actId="27636"/>
          <ac:spMkLst>
            <pc:docMk/>
            <pc:sldMk cId="1866537721" sldId="258"/>
            <ac:spMk id="3" creationId="{DA68F779-204F-564A-9589-E70C4A4A552D}"/>
          </ac:spMkLst>
        </pc:spChg>
      </pc:sldChg>
      <pc:sldChg chg="modSp mod">
        <pc:chgData name="鹿島 未由" userId="9cf5611d9f6547c0" providerId="LiveId" clId="{F3671ACF-7591-4E2E-9CA5-9B3D191F534D}" dt="2022-05-12T15:22:23.944" v="1877" actId="20577"/>
        <pc:sldMkLst>
          <pc:docMk/>
          <pc:sldMk cId="195228844" sldId="259"/>
        </pc:sldMkLst>
        <pc:spChg chg="mod">
          <ac:chgData name="鹿島 未由" userId="9cf5611d9f6547c0" providerId="LiveId" clId="{F3671ACF-7591-4E2E-9CA5-9B3D191F534D}" dt="2022-05-12T15:22:23.944" v="1877" actId="20577"/>
          <ac:spMkLst>
            <pc:docMk/>
            <pc:sldMk cId="195228844" sldId="259"/>
            <ac:spMk id="4" creationId="{00000000-0000-0000-0000-000000000000}"/>
          </ac:spMkLst>
        </pc:spChg>
        <pc:spChg chg="mod">
          <ac:chgData name="鹿島 未由" userId="9cf5611d9f6547c0" providerId="LiveId" clId="{F3671ACF-7591-4E2E-9CA5-9B3D191F534D}" dt="2022-05-12T15:09:26.782" v="1765" actId="20577"/>
          <ac:spMkLst>
            <pc:docMk/>
            <pc:sldMk cId="195228844" sldId="259"/>
            <ac:spMk id="5" creationId="{00000000-0000-0000-0000-000000000000}"/>
          </ac:spMkLst>
        </pc:spChg>
      </pc:sldChg>
      <pc:sldChg chg="modSp mod ord">
        <pc:chgData name="鹿島 未由" userId="9cf5611d9f6547c0" providerId="LiveId" clId="{F3671ACF-7591-4E2E-9CA5-9B3D191F534D}" dt="2022-05-12T15:36:41.153" v="2342"/>
        <pc:sldMkLst>
          <pc:docMk/>
          <pc:sldMk cId="895914849" sldId="260"/>
        </pc:sldMkLst>
        <pc:spChg chg="mod">
          <ac:chgData name="鹿島 未由" userId="9cf5611d9f6547c0" providerId="LiveId" clId="{F3671ACF-7591-4E2E-9CA5-9B3D191F534D}" dt="2022-05-12T12:58:27.404" v="305" actId="20577"/>
          <ac:spMkLst>
            <pc:docMk/>
            <pc:sldMk cId="895914849" sldId="260"/>
            <ac:spMk id="4" creationId="{00000000-0000-0000-0000-000000000000}"/>
          </ac:spMkLst>
        </pc:spChg>
        <pc:spChg chg="mod">
          <ac:chgData name="鹿島 未由" userId="9cf5611d9f6547c0" providerId="LiveId" clId="{F3671ACF-7591-4E2E-9CA5-9B3D191F534D}" dt="2022-05-12T12:58:48.860" v="370" actId="20577"/>
          <ac:spMkLst>
            <pc:docMk/>
            <pc:sldMk cId="895914849" sldId="260"/>
            <ac:spMk id="5" creationId="{00000000-0000-0000-0000-000000000000}"/>
          </ac:spMkLst>
        </pc:spChg>
      </pc:sldChg>
      <pc:sldChg chg="modSp add mod">
        <pc:chgData name="鹿島 未由" userId="9cf5611d9f6547c0" providerId="LiveId" clId="{F3671ACF-7591-4E2E-9CA5-9B3D191F534D}" dt="2022-05-12T15:27:13.718" v="2076" actId="14100"/>
        <pc:sldMkLst>
          <pc:docMk/>
          <pc:sldMk cId="1254442577" sldId="263"/>
        </pc:sldMkLst>
        <pc:picChg chg="mod">
          <ac:chgData name="鹿島 未由" userId="9cf5611d9f6547c0" providerId="LiveId" clId="{F3671ACF-7591-4E2E-9CA5-9B3D191F534D}" dt="2022-05-12T15:27:13.718" v="2076" actId="14100"/>
          <ac:picMkLst>
            <pc:docMk/>
            <pc:sldMk cId="1254442577" sldId="263"/>
            <ac:picMk id="4" creationId="{C6EDEC6A-1F44-4F9B-8E6D-9BCA958B6C98}"/>
          </ac:picMkLst>
        </pc:picChg>
      </pc:sldChg>
      <pc:sldChg chg="add del">
        <pc:chgData name="鹿島 未由" userId="9cf5611d9f6547c0" providerId="LiveId" clId="{F3671ACF-7591-4E2E-9CA5-9B3D191F534D}" dt="2022-05-12T15:27:27.294" v="2077" actId="47"/>
        <pc:sldMkLst>
          <pc:docMk/>
          <pc:sldMk cId="1515093539" sldId="264"/>
        </pc:sldMkLst>
      </pc:sldChg>
      <pc:sldChg chg="modSp mod ord">
        <pc:chgData name="鹿島 未由" userId="9cf5611d9f6547c0" providerId="LiveId" clId="{F3671ACF-7591-4E2E-9CA5-9B3D191F534D}" dt="2022-05-12T15:34:36.113" v="2225"/>
        <pc:sldMkLst>
          <pc:docMk/>
          <pc:sldMk cId="2042889653" sldId="265"/>
        </pc:sldMkLst>
        <pc:spChg chg="mod">
          <ac:chgData name="鹿島 未由" userId="9cf5611d9f6547c0" providerId="LiveId" clId="{F3671ACF-7591-4E2E-9CA5-9B3D191F534D}" dt="2022-05-12T12:57:50.463" v="236" actId="20577"/>
          <ac:spMkLst>
            <pc:docMk/>
            <pc:sldMk cId="2042889653" sldId="265"/>
            <ac:spMk id="4" creationId="{00000000-0000-0000-0000-000000000000}"/>
          </ac:spMkLst>
        </pc:spChg>
        <pc:spChg chg="mod">
          <ac:chgData name="鹿島 未由" userId="9cf5611d9f6547c0" providerId="LiveId" clId="{F3671ACF-7591-4E2E-9CA5-9B3D191F534D}" dt="2022-05-12T12:58:13.142" v="286" actId="20577"/>
          <ac:spMkLst>
            <pc:docMk/>
            <pc:sldMk cId="2042889653" sldId="265"/>
            <ac:spMk id="5" creationId="{00000000-0000-0000-0000-000000000000}"/>
          </ac:spMkLst>
        </pc:spChg>
      </pc:sldChg>
      <pc:sldChg chg="modSp add del mod ord">
        <pc:chgData name="鹿島 未由" userId="9cf5611d9f6547c0" providerId="LiveId" clId="{F3671ACF-7591-4E2E-9CA5-9B3D191F534D}" dt="2022-05-12T15:38:15.018" v="2355"/>
        <pc:sldMkLst>
          <pc:docMk/>
          <pc:sldMk cId="3219125149" sldId="266"/>
        </pc:sldMkLst>
        <pc:spChg chg="mod">
          <ac:chgData name="鹿島 未由" userId="9cf5611d9f6547c0" providerId="LiveId" clId="{F3671ACF-7591-4E2E-9CA5-9B3D191F534D}" dt="2022-05-12T12:59:00.134" v="403" actId="20577"/>
          <ac:spMkLst>
            <pc:docMk/>
            <pc:sldMk cId="3219125149" sldId="266"/>
            <ac:spMk id="4" creationId="{00000000-0000-0000-0000-000000000000}"/>
          </ac:spMkLst>
        </pc:spChg>
        <pc:spChg chg="mod">
          <ac:chgData name="鹿島 未由" userId="9cf5611d9f6547c0" providerId="LiveId" clId="{F3671ACF-7591-4E2E-9CA5-9B3D191F534D}" dt="2022-05-12T12:59:15.340" v="449" actId="20577"/>
          <ac:spMkLst>
            <pc:docMk/>
            <pc:sldMk cId="3219125149" sldId="266"/>
            <ac:spMk id="5" creationId="{00000000-0000-0000-0000-000000000000}"/>
          </ac:spMkLst>
        </pc:spChg>
      </pc:sldChg>
      <pc:sldChg chg="add del">
        <pc:chgData name="鹿島 未由" userId="9cf5611d9f6547c0" providerId="LiveId" clId="{F3671ACF-7591-4E2E-9CA5-9B3D191F534D}" dt="2022-05-12T15:28:52.805" v="2139" actId="47"/>
        <pc:sldMkLst>
          <pc:docMk/>
          <pc:sldMk cId="1608257992" sldId="267"/>
        </pc:sldMkLst>
      </pc:sldChg>
      <pc:sldChg chg="del">
        <pc:chgData name="鹿島 未由" userId="9cf5611d9f6547c0" providerId="LiveId" clId="{F3671ACF-7591-4E2E-9CA5-9B3D191F534D}" dt="2022-05-12T15:30:46.365" v="2167" actId="47"/>
        <pc:sldMkLst>
          <pc:docMk/>
          <pc:sldMk cId="1472603673" sldId="268"/>
        </pc:sldMkLst>
      </pc:sldChg>
      <pc:sldChg chg="modSp add mod">
        <pc:chgData name="鹿島 未由" userId="9cf5611d9f6547c0" providerId="LiveId" clId="{F3671ACF-7591-4E2E-9CA5-9B3D191F534D}" dt="2022-05-12T15:29:46.775" v="2152" actId="1076"/>
        <pc:sldMkLst>
          <pc:docMk/>
          <pc:sldMk cId="3381100873" sldId="269"/>
        </pc:sldMkLst>
        <pc:spChg chg="mod">
          <ac:chgData name="鹿島 未由" userId="9cf5611d9f6547c0" providerId="LiveId" clId="{F3671ACF-7591-4E2E-9CA5-9B3D191F534D}" dt="2022-05-12T15:29:36.727" v="2149" actId="1076"/>
          <ac:spMkLst>
            <pc:docMk/>
            <pc:sldMk cId="3381100873" sldId="269"/>
            <ac:spMk id="3" creationId="{36B06134-DE4F-4842-B21D-E5F1E8D6D7B5}"/>
          </ac:spMkLst>
        </pc:spChg>
        <pc:spChg chg="mod">
          <ac:chgData name="鹿島 未由" userId="9cf5611d9f6547c0" providerId="LiveId" clId="{F3671ACF-7591-4E2E-9CA5-9B3D191F534D}" dt="2022-05-12T15:29:40.262" v="2150" actId="1076"/>
          <ac:spMkLst>
            <pc:docMk/>
            <pc:sldMk cId="3381100873" sldId="269"/>
            <ac:spMk id="4" creationId="{731F5988-6719-48D6-AAE7-55BD2900E9DF}"/>
          </ac:spMkLst>
        </pc:spChg>
        <pc:picChg chg="mod">
          <ac:chgData name="鹿島 未由" userId="9cf5611d9f6547c0" providerId="LiveId" clId="{F3671ACF-7591-4E2E-9CA5-9B3D191F534D}" dt="2022-05-12T15:29:31.018" v="2148" actId="14100"/>
          <ac:picMkLst>
            <pc:docMk/>
            <pc:sldMk cId="3381100873" sldId="269"/>
            <ac:picMk id="6" creationId="{14A24D46-44D7-4EDF-B33E-07DAB3FFA50E}"/>
          </ac:picMkLst>
        </pc:picChg>
        <pc:picChg chg="mod">
          <ac:chgData name="鹿島 未由" userId="9cf5611d9f6547c0" providerId="LiveId" clId="{F3671ACF-7591-4E2E-9CA5-9B3D191F534D}" dt="2022-05-12T15:29:43.996" v="2151" actId="1076"/>
          <ac:picMkLst>
            <pc:docMk/>
            <pc:sldMk cId="3381100873" sldId="269"/>
            <ac:picMk id="8" creationId="{13FA276B-4CED-4DCC-B235-390924674EAE}"/>
          </ac:picMkLst>
        </pc:picChg>
        <pc:picChg chg="mod">
          <ac:chgData name="鹿島 未由" userId="9cf5611d9f6547c0" providerId="LiveId" clId="{F3671ACF-7591-4E2E-9CA5-9B3D191F534D}" dt="2022-05-12T15:29:46.775" v="2152" actId="1076"/>
          <ac:picMkLst>
            <pc:docMk/>
            <pc:sldMk cId="3381100873" sldId="269"/>
            <ac:picMk id="10" creationId="{0B7E1870-ED0F-423B-B11D-23B56E481F89}"/>
          </ac:picMkLst>
        </pc:picChg>
      </pc:sldChg>
      <pc:sldChg chg="del">
        <pc:chgData name="鹿島 未由" userId="9cf5611d9f6547c0" providerId="LiveId" clId="{F3671ACF-7591-4E2E-9CA5-9B3D191F534D}" dt="2022-05-12T15:30:53.327" v="2169" actId="47"/>
        <pc:sldMkLst>
          <pc:docMk/>
          <pc:sldMk cId="3536249203" sldId="270"/>
        </pc:sldMkLst>
      </pc:sldChg>
      <pc:sldChg chg="modSp add del mod">
        <pc:chgData name="鹿島 未由" userId="9cf5611d9f6547c0" providerId="LiveId" clId="{F3671ACF-7591-4E2E-9CA5-9B3D191F534D}" dt="2022-05-19T03:04:46.168" v="2588" actId="20577"/>
        <pc:sldMkLst>
          <pc:docMk/>
          <pc:sldMk cId="4066644388" sldId="271"/>
        </pc:sldMkLst>
        <pc:spChg chg="mod">
          <ac:chgData name="鹿島 未由" userId="9cf5611d9f6547c0" providerId="LiveId" clId="{F3671ACF-7591-4E2E-9CA5-9B3D191F534D}" dt="2022-05-19T03:04:19.025" v="2582" actId="1076"/>
          <ac:spMkLst>
            <pc:docMk/>
            <pc:sldMk cId="4066644388" sldId="271"/>
            <ac:spMk id="2" creationId="{146650A6-0F8A-48E1-9316-D940D50CF0B4}"/>
          </ac:spMkLst>
        </pc:spChg>
        <pc:spChg chg="mod">
          <ac:chgData name="鹿島 未由" userId="9cf5611d9f6547c0" providerId="LiveId" clId="{F3671ACF-7591-4E2E-9CA5-9B3D191F534D}" dt="2022-05-19T03:04:46.168" v="2588" actId="20577"/>
          <ac:spMkLst>
            <pc:docMk/>
            <pc:sldMk cId="4066644388" sldId="271"/>
            <ac:spMk id="3" creationId="{1537CB4F-0F7F-4223-B9AE-0217A417242E}"/>
          </ac:spMkLst>
        </pc:spChg>
        <pc:spChg chg="mod">
          <ac:chgData name="鹿島 未由" userId="9cf5611d9f6547c0" providerId="LiveId" clId="{F3671ACF-7591-4E2E-9CA5-9B3D191F534D}" dt="2022-05-12T15:30:07.655" v="2155" actId="1076"/>
          <ac:spMkLst>
            <pc:docMk/>
            <pc:sldMk cId="4066644388" sldId="271"/>
            <ac:spMk id="4" creationId="{B9877635-2E8B-4B0E-9D5D-3CE9FA7049ED}"/>
          </ac:spMkLst>
        </pc:spChg>
        <pc:spChg chg="mod">
          <ac:chgData name="鹿島 未由" userId="9cf5611d9f6547c0" providerId="LiveId" clId="{F3671ACF-7591-4E2E-9CA5-9B3D191F534D}" dt="2022-05-19T03:04:33.957" v="2585" actId="20577"/>
          <ac:spMkLst>
            <pc:docMk/>
            <pc:sldMk cId="4066644388" sldId="271"/>
            <ac:spMk id="5" creationId="{0AB28A0C-5DF4-42BD-BB1F-3B05614759F6}"/>
          </ac:spMkLst>
        </pc:spChg>
        <pc:spChg chg="mod">
          <ac:chgData name="鹿島 未由" userId="9cf5611d9f6547c0" providerId="LiveId" clId="{F3671ACF-7591-4E2E-9CA5-9B3D191F534D}" dt="2022-05-12T15:30:20.041" v="2157" actId="1076"/>
          <ac:spMkLst>
            <pc:docMk/>
            <pc:sldMk cId="4066644388" sldId="271"/>
            <ac:spMk id="6" creationId="{AF79E6B2-B1D4-468B-BDCF-4EC4F7A18CF5}"/>
          </ac:spMkLst>
        </pc:spChg>
        <pc:spChg chg="mod">
          <ac:chgData name="鹿島 未由" userId="9cf5611d9f6547c0" providerId="LiveId" clId="{F3671ACF-7591-4E2E-9CA5-9B3D191F534D}" dt="2022-05-12T15:30:27.014" v="2159" actId="207"/>
          <ac:spMkLst>
            <pc:docMk/>
            <pc:sldMk cId="4066644388" sldId="271"/>
            <ac:spMk id="7" creationId="{A6F072FB-1CB8-4EB3-B141-7517837E1F3E}"/>
          </ac:spMkLst>
        </pc:spChg>
      </pc:sldChg>
      <pc:sldChg chg="add del">
        <pc:chgData name="鹿島 未由" userId="9cf5611d9f6547c0" providerId="LiveId" clId="{F3671ACF-7591-4E2E-9CA5-9B3D191F534D}" dt="2022-05-12T15:30:30.186" v="2160" actId="47"/>
        <pc:sldMkLst>
          <pc:docMk/>
          <pc:sldMk cId="986028153" sldId="272"/>
        </pc:sldMkLst>
      </pc:sldChg>
      <pc:sldChg chg="add">
        <pc:chgData name="鹿島 未由" userId="9cf5611d9f6547c0" providerId="LiveId" clId="{F3671ACF-7591-4E2E-9CA5-9B3D191F534D}" dt="2022-05-12T15:33:22.826" v="2184"/>
        <pc:sldMkLst>
          <pc:docMk/>
          <pc:sldMk cId="2360939610" sldId="272"/>
        </pc:sldMkLst>
      </pc:sldChg>
      <pc:sldChg chg="modSp add mod">
        <pc:chgData name="鹿島 未由" userId="9cf5611d9f6547c0" providerId="LiveId" clId="{F3671ACF-7591-4E2E-9CA5-9B3D191F534D}" dt="2022-05-12T15:33:27.273" v="2189" actId="27636"/>
        <pc:sldMkLst>
          <pc:docMk/>
          <pc:sldMk cId="1980117429" sldId="273"/>
        </pc:sldMkLst>
        <pc:spChg chg="mod">
          <ac:chgData name="鹿島 未由" userId="9cf5611d9f6547c0" providerId="LiveId" clId="{F3671ACF-7591-4E2E-9CA5-9B3D191F534D}" dt="2022-05-12T15:33:27.273" v="2189" actId="27636"/>
          <ac:spMkLst>
            <pc:docMk/>
            <pc:sldMk cId="1980117429" sldId="273"/>
            <ac:spMk id="3" creationId="{32C54EE7-CB9C-4069-8983-19719B25CF48}"/>
          </ac:spMkLst>
        </pc:spChg>
      </pc:sldChg>
      <pc:sldChg chg="del">
        <pc:chgData name="鹿島 未由" userId="9cf5611d9f6547c0" providerId="LiveId" clId="{F3671ACF-7591-4E2E-9CA5-9B3D191F534D}" dt="2022-05-12T15:31:06.846" v="2180" actId="47"/>
        <pc:sldMkLst>
          <pc:docMk/>
          <pc:sldMk cId="1380674323" sldId="275"/>
        </pc:sldMkLst>
      </pc:sldChg>
      <pc:sldChg chg="del">
        <pc:chgData name="鹿島 未由" userId="9cf5611d9f6547c0" providerId="LiveId" clId="{F3671ACF-7591-4E2E-9CA5-9B3D191F534D}" dt="2022-05-12T15:30:44.631" v="2165" actId="47"/>
        <pc:sldMkLst>
          <pc:docMk/>
          <pc:sldMk cId="441421817" sldId="280"/>
        </pc:sldMkLst>
      </pc:sldChg>
      <pc:sldChg chg="modSp add mod">
        <pc:chgData name="鹿島 未由" userId="9cf5611d9f6547c0" providerId="LiveId" clId="{F3671ACF-7591-4E2E-9CA5-9B3D191F534D}" dt="2022-05-12T15:35:49.077" v="2333" actId="1076"/>
        <pc:sldMkLst>
          <pc:docMk/>
          <pc:sldMk cId="513786538" sldId="280"/>
        </pc:sldMkLst>
        <pc:spChg chg="mod">
          <ac:chgData name="鹿島 未由" userId="9cf5611d9f6547c0" providerId="LiveId" clId="{F3671ACF-7591-4E2E-9CA5-9B3D191F534D}" dt="2022-05-12T15:35:49.077" v="2333" actId="1076"/>
          <ac:spMkLst>
            <pc:docMk/>
            <pc:sldMk cId="513786538" sldId="280"/>
            <ac:spMk id="2" creationId="{8E2FE676-C72B-41EC-B997-636AB7ADC0BA}"/>
          </ac:spMkLst>
        </pc:spChg>
      </pc:sldChg>
      <pc:sldChg chg="modSp add mod">
        <pc:chgData name="鹿島 未由" userId="9cf5611d9f6547c0" providerId="LiveId" clId="{F3671ACF-7591-4E2E-9CA5-9B3D191F534D}" dt="2022-05-12T15:06:29.952" v="1284" actId="27636"/>
        <pc:sldMkLst>
          <pc:docMk/>
          <pc:sldMk cId="818024364" sldId="281"/>
        </pc:sldMkLst>
        <pc:spChg chg="mod">
          <ac:chgData name="鹿島 未由" userId="9cf5611d9f6547c0" providerId="LiveId" clId="{F3671ACF-7591-4E2E-9CA5-9B3D191F534D}" dt="2022-05-12T15:06:29.952" v="1284" actId="27636"/>
          <ac:spMkLst>
            <pc:docMk/>
            <pc:sldMk cId="818024364" sldId="281"/>
            <ac:spMk id="12" creationId="{A786F598-3F26-49FE-8ACF-128D41F0A913}"/>
          </ac:spMkLst>
        </pc:spChg>
      </pc:sldChg>
      <pc:sldChg chg="del">
        <pc:chgData name="鹿島 未由" userId="9cf5611d9f6547c0" providerId="LiveId" clId="{F3671ACF-7591-4E2E-9CA5-9B3D191F534D}" dt="2022-05-12T15:30:43.529" v="2164" actId="47"/>
        <pc:sldMkLst>
          <pc:docMk/>
          <pc:sldMk cId="2540346908" sldId="282"/>
        </pc:sldMkLst>
      </pc:sldChg>
      <pc:sldChg chg="add ord">
        <pc:chgData name="鹿島 未由" userId="9cf5611d9f6547c0" providerId="LiveId" clId="{F3671ACF-7591-4E2E-9CA5-9B3D191F534D}" dt="2022-05-12T15:11:27.277" v="1773"/>
        <pc:sldMkLst>
          <pc:docMk/>
          <pc:sldMk cId="1310166307" sldId="283"/>
        </pc:sldMkLst>
      </pc:sldChg>
      <pc:sldChg chg="add">
        <pc:chgData name="鹿島 未由" userId="9cf5611d9f6547c0" providerId="LiveId" clId="{F3671ACF-7591-4E2E-9CA5-9B3D191F534D}" dt="2022-05-12T15:06:31.151" v="1286"/>
        <pc:sldMkLst>
          <pc:docMk/>
          <pc:sldMk cId="364113722" sldId="284"/>
        </pc:sldMkLst>
      </pc:sldChg>
      <pc:sldChg chg="del">
        <pc:chgData name="鹿島 未由" userId="9cf5611d9f6547c0" providerId="LiveId" clId="{F3671ACF-7591-4E2E-9CA5-9B3D191F534D}" dt="2022-05-12T15:30:34.530" v="2161" actId="47"/>
        <pc:sldMkLst>
          <pc:docMk/>
          <pc:sldMk cId="222688351" sldId="285"/>
        </pc:sldMkLst>
      </pc:sldChg>
      <pc:sldChg chg="add">
        <pc:chgData name="鹿島 未由" userId="9cf5611d9f6547c0" providerId="LiveId" clId="{F3671ACF-7591-4E2E-9CA5-9B3D191F534D}" dt="2022-05-12T15:33:54.058" v="2217"/>
        <pc:sldMkLst>
          <pc:docMk/>
          <pc:sldMk cId="1381032052" sldId="285"/>
        </pc:sldMkLst>
      </pc:sldChg>
      <pc:sldChg chg="del">
        <pc:chgData name="鹿島 未由" userId="9cf5611d9f6547c0" providerId="LiveId" clId="{F3671ACF-7591-4E2E-9CA5-9B3D191F534D}" dt="2022-05-12T15:30:45.526" v="2166" actId="47"/>
        <pc:sldMkLst>
          <pc:docMk/>
          <pc:sldMk cId="2297582538" sldId="286"/>
        </pc:sldMkLst>
      </pc:sldChg>
      <pc:sldChg chg="add">
        <pc:chgData name="鹿島 未由" userId="9cf5611d9f6547c0" providerId="LiveId" clId="{F3671ACF-7591-4E2E-9CA5-9B3D191F534D}" dt="2022-05-12T15:33:58.993" v="2218"/>
        <pc:sldMkLst>
          <pc:docMk/>
          <pc:sldMk cId="2661298055" sldId="286"/>
        </pc:sldMkLst>
      </pc:sldChg>
      <pc:sldChg chg="del">
        <pc:chgData name="鹿島 未由" userId="9cf5611d9f6547c0" providerId="LiveId" clId="{F3671ACF-7591-4E2E-9CA5-9B3D191F534D}" dt="2022-05-12T15:30:54.137" v="2170" actId="47"/>
        <pc:sldMkLst>
          <pc:docMk/>
          <pc:sldMk cId="1448949029" sldId="287"/>
        </pc:sldMkLst>
      </pc:sldChg>
      <pc:sldChg chg="add">
        <pc:chgData name="鹿島 未由" userId="9cf5611d9f6547c0" providerId="LiveId" clId="{F3671ACF-7591-4E2E-9CA5-9B3D191F534D}" dt="2022-05-12T15:34:00.361" v="2220"/>
        <pc:sldMkLst>
          <pc:docMk/>
          <pc:sldMk cId="2908959711" sldId="287"/>
        </pc:sldMkLst>
      </pc:sldChg>
      <pc:sldChg chg="add del">
        <pc:chgData name="鹿島 未由" userId="9cf5611d9f6547c0" providerId="LiveId" clId="{F3671ACF-7591-4E2E-9CA5-9B3D191F534D}" dt="2022-05-12T15:31:05.198" v="2178" actId="47"/>
        <pc:sldMkLst>
          <pc:docMk/>
          <pc:sldMk cId="1394840879" sldId="288"/>
        </pc:sldMkLst>
      </pc:sldChg>
      <pc:sldChg chg="del">
        <pc:chgData name="鹿島 未由" userId="9cf5611d9f6547c0" providerId="LiveId" clId="{F3671ACF-7591-4E2E-9CA5-9B3D191F534D}" dt="2022-05-12T15:30:55.447" v="2171" actId="47"/>
        <pc:sldMkLst>
          <pc:docMk/>
          <pc:sldMk cId="623952945" sldId="289"/>
        </pc:sldMkLst>
      </pc:sldChg>
      <pc:sldChg chg="add del">
        <pc:chgData name="鹿島 未由" userId="9cf5611d9f6547c0" providerId="LiveId" clId="{F3671ACF-7591-4E2E-9CA5-9B3D191F534D}" dt="2022-05-12T15:34:41.295" v="2226" actId="47"/>
        <pc:sldMkLst>
          <pc:docMk/>
          <pc:sldMk cId="1204521215" sldId="289"/>
        </pc:sldMkLst>
      </pc:sldChg>
      <pc:sldChg chg="add del">
        <pc:chgData name="鹿島 未由" userId="9cf5611d9f6547c0" providerId="LiveId" clId="{F3671ACF-7591-4E2E-9CA5-9B3D191F534D}" dt="2022-05-12T15:37:04.954" v="2344" actId="47"/>
        <pc:sldMkLst>
          <pc:docMk/>
          <pc:sldMk cId="1581018240" sldId="290"/>
        </pc:sldMkLst>
      </pc:sldChg>
      <pc:sldChg chg="del">
        <pc:chgData name="鹿島 未由" userId="9cf5611d9f6547c0" providerId="LiveId" clId="{F3671ACF-7591-4E2E-9CA5-9B3D191F534D}" dt="2022-05-12T15:30:51.071" v="2168" actId="47"/>
        <pc:sldMkLst>
          <pc:docMk/>
          <pc:sldMk cId="3274253949" sldId="290"/>
        </pc:sldMkLst>
      </pc:sldChg>
      <pc:sldChg chg="add">
        <pc:chgData name="鹿島 未由" userId="9cf5611d9f6547c0" providerId="LiveId" clId="{F3671ACF-7591-4E2E-9CA5-9B3D191F534D}" dt="2022-05-12T15:33:51.239" v="2213"/>
        <pc:sldMkLst>
          <pc:docMk/>
          <pc:sldMk cId="2453580617" sldId="291"/>
        </pc:sldMkLst>
      </pc:sldChg>
      <pc:sldChg chg="add del">
        <pc:chgData name="鹿島 未由" userId="9cf5611d9f6547c0" providerId="LiveId" clId="{F3671ACF-7591-4E2E-9CA5-9B3D191F534D}" dt="2022-05-12T15:11:42.440" v="1776" actId="47"/>
        <pc:sldMkLst>
          <pc:docMk/>
          <pc:sldMk cId="2297635460" sldId="293"/>
        </pc:sldMkLst>
      </pc:sldChg>
      <pc:sldChg chg="add">
        <pc:chgData name="鹿島 未由" userId="9cf5611d9f6547c0" providerId="LiveId" clId="{F3671ACF-7591-4E2E-9CA5-9B3D191F534D}" dt="2022-05-12T15:33:22.251" v="2183"/>
        <pc:sldMkLst>
          <pc:docMk/>
          <pc:sldMk cId="2743507378" sldId="293"/>
        </pc:sldMkLst>
      </pc:sldChg>
      <pc:sldChg chg="add del">
        <pc:chgData name="鹿島 未由" userId="9cf5611d9f6547c0" providerId="LiveId" clId="{F3671ACF-7591-4E2E-9CA5-9B3D191F534D}" dt="2022-05-12T15:38:01.820" v="2351" actId="47"/>
        <pc:sldMkLst>
          <pc:docMk/>
          <pc:sldMk cId="97362566" sldId="295"/>
        </pc:sldMkLst>
      </pc:sldChg>
      <pc:sldChg chg="add del">
        <pc:chgData name="鹿島 未由" userId="9cf5611d9f6547c0" providerId="LiveId" clId="{F3671ACF-7591-4E2E-9CA5-9B3D191F534D}" dt="2022-05-12T15:31:06.147" v="2179" actId="47"/>
        <pc:sldMkLst>
          <pc:docMk/>
          <pc:sldMk cId="2192049545" sldId="295"/>
        </pc:sldMkLst>
      </pc:sldChg>
      <pc:sldChg chg="modSp mod">
        <pc:chgData name="鹿島 未由" userId="9cf5611d9f6547c0" providerId="LiveId" clId="{F3671ACF-7591-4E2E-9CA5-9B3D191F534D}" dt="2022-05-12T15:31:12.479" v="2181" actId="20577"/>
        <pc:sldMkLst>
          <pc:docMk/>
          <pc:sldMk cId="92594583" sldId="296"/>
        </pc:sldMkLst>
        <pc:spChg chg="mod">
          <ac:chgData name="鹿島 未由" userId="9cf5611d9f6547c0" providerId="LiveId" clId="{F3671ACF-7591-4E2E-9CA5-9B3D191F534D}" dt="2022-05-12T15:31:12.479" v="2181" actId="20577"/>
          <ac:spMkLst>
            <pc:docMk/>
            <pc:sldMk cId="92594583" sldId="296"/>
            <ac:spMk id="9" creationId="{00000000-0000-0000-0000-000000000000}"/>
          </ac:spMkLst>
        </pc:spChg>
      </pc:sldChg>
      <pc:sldChg chg="new del">
        <pc:chgData name="鹿島 未由" userId="9cf5611d9f6547c0" providerId="LiveId" clId="{F3671ACF-7591-4E2E-9CA5-9B3D191F534D}" dt="2022-05-12T13:08:53.901" v="451" actId="47"/>
        <pc:sldMkLst>
          <pc:docMk/>
          <pc:sldMk cId="1025616349" sldId="297"/>
        </pc:sldMkLst>
      </pc:sldChg>
      <pc:sldChg chg="modSp add mod">
        <pc:chgData name="鹿島 未由" userId="9cf5611d9f6547c0" providerId="LiveId" clId="{F3671ACF-7591-4E2E-9CA5-9B3D191F534D}" dt="2022-05-12T15:22:16.385" v="1874" actId="20577"/>
        <pc:sldMkLst>
          <pc:docMk/>
          <pc:sldMk cId="1529482990" sldId="297"/>
        </pc:sldMkLst>
        <pc:spChg chg="mod">
          <ac:chgData name="鹿島 未由" userId="9cf5611d9f6547c0" providerId="LiveId" clId="{F3671ACF-7591-4E2E-9CA5-9B3D191F534D}" dt="2022-05-12T15:22:16.385" v="1874" actId="20577"/>
          <ac:spMkLst>
            <pc:docMk/>
            <pc:sldMk cId="1529482990" sldId="297"/>
            <ac:spMk id="5" creationId="{00000000-0000-0000-0000-000000000000}"/>
          </ac:spMkLst>
        </pc:spChg>
      </pc:sldChg>
      <pc:sldChg chg="add">
        <pc:chgData name="鹿島 未由" userId="9cf5611d9f6547c0" providerId="LiveId" clId="{F3671ACF-7591-4E2E-9CA5-9B3D191F534D}" dt="2022-05-12T15:06:15.454" v="1281"/>
        <pc:sldMkLst>
          <pc:docMk/>
          <pc:sldMk cId="3394285672" sldId="298"/>
        </pc:sldMkLst>
      </pc:sldChg>
      <pc:sldChg chg="add">
        <pc:chgData name="鹿島 未由" userId="9cf5611d9f6547c0" providerId="LiveId" clId="{F3671ACF-7591-4E2E-9CA5-9B3D191F534D}" dt="2022-05-12T15:06:25.150" v="1282"/>
        <pc:sldMkLst>
          <pc:docMk/>
          <pc:sldMk cId="3181463662" sldId="299"/>
        </pc:sldMkLst>
      </pc:sldChg>
      <pc:sldChg chg="add">
        <pc:chgData name="鹿島 未由" userId="9cf5611d9f6547c0" providerId="LiveId" clId="{F3671ACF-7591-4E2E-9CA5-9B3D191F534D}" dt="2022-05-12T15:06:30.378" v="1285"/>
        <pc:sldMkLst>
          <pc:docMk/>
          <pc:sldMk cId="1160417118" sldId="300"/>
        </pc:sldMkLst>
      </pc:sldChg>
      <pc:sldChg chg="add ord">
        <pc:chgData name="鹿島 未由" userId="9cf5611d9f6547c0" providerId="LiveId" clId="{F3671ACF-7591-4E2E-9CA5-9B3D191F534D}" dt="2022-05-12T15:11:30.478" v="1775"/>
        <pc:sldMkLst>
          <pc:docMk/>
          <pc:sldMk cId="3660829234" sldId="301"/>
        </pc:sldMkLst>
      </pc:sldChg>
      <pc:sldChg chg="add">
        <pc:chgData name="鹿島 未由" userId="9cf5611d9f6547c0" providerId="LiveId" clId="{F3671ACF-7591-4E2E-9CA5-9B3D191F534D}" dt="2022-05-12T15:06:33.670" v="1289"/>
        <pc:sldMkLst>
          <pc:docMk/>
          <pc:sldMk cId="2275427888" sldId="302"/>
        </pc:sldMkLst>
      </pc:sldChg>
      <pc:sldChg chg="modSp new mod">
        <pc:chgData name="鹿島 未由" userId="9cf5611d9f6547c0" providerId="LiveId" clId="{F3671ACF-7591-4E2E-9CA5-9B3D191F534D}" dt="2022-05-12T15:23:42.353" v="2046" actId="20577"/>
        <pc:sldMkLst>
          <pc:docMk/>
          <pc:sldMk cId="1204152057" sldId="303"/>
        </pc:sldMkLst>
        <pc:spChg chg="mod">
          <ac:chgData name="鹿島 未由" userId="9cf5611d9f6547c0" providerId="LiveId" clId="{F3671ACF-7591-4E2E-9CA5-9B3D191F534D}" dt="2022-05-12T15:22:32.779" v="1880" actId="20577"/>
          <ac:spMkLst>
            <pc:docMk/>
            <pc:sldMk cId="1204152057" sldId="303"/>
            <ac:spMk id="2" creationId="{677A540C-0A27-1C00-4C81-C4D1E36E01C0}"/>
          </ac:spMkLst>
        </pc:spChg>
        <pc:spChg chg="mod">
          <ac:chgData name="鹿島 未由" userId="9cf5611d9f6547c0" providerId="LiveId" clId="{F3671ACF-7591-4E2E-9CA5-9B3D191F534D}" dt="2022-05-12T15:23:42.353" v="2046" actId="20577"/>
          <ac:spMkLst>
            <pc:docMk/>
            <pc:sldMk cId="1204152057" sldId="303"/>
            <ac:spMk id="3" creationId="{FC1960DD-F2F3-62C0-C9DF-E48840DD801B}"/>
          </ac:spMkLst>
        </pc:spChg>
      </pc:sldChg>
      <pc:sldChg chg="delSp modSp add mod">
        <pc:chgData name="鹿島 未由" userId="9cf5611d9f6547c0" providerId="LiveId" clId="{F3671ACF-7591-4E2E-9CA5-9B3D191F534D}" dt="2022-05-12T15:26:04.100" v="2074" actId="14100"/>
        <pc:sldMkLst>
          <pc:docMk/>
          <pc:sldMk cId="1417791285" sldId="304"/>
        </pc:sldMkLst>
        <pc:spChg chg="del mod">
          <ac:chgData name="鹿島 未由" userId="9cf5611d9f6547c0" providerId="LiveId" clId="{F3671ACF-7591-4E2E-9CA5-9B3D191F534D}" dt="2022-05-12T15:25:40.955" v="2069" actId="478"/>
          <ac:spMkLst>
            <pc:docMk/>
            <pc:sldMk cId="1417791285" sldId="304"/>
            <ac:spMk id="3" creationId="{D49BC7DE-2A6B-7F44-8439-445DCC456250}"/>
          </ac:spMkLst>
        </pc:spChg>
        <pc:picChg chg="mod">
          <ac:chgData name="鹿島 未由" userId="9cf5611d9f6547c0" providerId="LiveId" clId="{F3671ACF-7591-4E2E-9CA5-9B3D191F534D}" dt="2022-05-12T15:26:04.100" v="2074" actId="14100"/>
          <ac:picMkLst>
            <pc:docMk/>
            <pc:sldMk cId="1417791285" sldId="304"/>
            <ac:picMk id="5" creationId="{60F5CCF9-084A-6E4E-8954-1729CCC8D45E}"/>
          </ac:picMkLst>
        </pc:picChg>
      </pc:sldChg>
      <pc:sldChg chg="modSp add mod setBg">
        <pc:chgData name="鹿島 未由" userId="9cf5611d9f6547c0" providerId="LiveId" clId="{F3671ACF-7591-4E2E-9CA5-9B3D191F534D}" dt="2022-05-12T15:24:47.716" v="2049" actId="27636"/>
        <pc:sldMkLst>
          <pc:docMk/>
          <pc:sldMk cId="456437458" sldId="305"/>
        </pc:sldMkLst>
        <pc:spChg chg="mod">
          <ac:chgData name="鹿島 未由" userId="9cf5611d9f6547c0" providerId="LiveId" clId="{F3671ACF-7591-4E2E-9CA5-9B3D191F534D}" dt="2022-05-12T15:24:47.716" v="2049" actId="27636"/>
          <ac:spMkLst>
            <pc:docMk/>
            <pc:sldMk cId="456437458" sldId="305"/>
            <ac:spMk id="3" creationId="{D3E7D8BC-864A-7946-A4AB-9962BF7F35AA}"/>
          </ac:spMkLst>
        </pc:spChg>
      </pc:sldChg>
      <pc:sldChg chg="add del">
        <pc:chgData name="鹿島 未由" userId="9cf5611d9f6547c0" providerId="LiveId" clId="{F3671ACF-7591-4E2E-9CA5-9B3D191F534D}" dt="2022-05-12T15:26:45.372" v="2075" actId="47"/>
        <pc:sldMkLst>
          <pc:docMk/>
          <pc:sldMk cId="3104827371" sldId="306"/>
        </pc:sldMkLst>
      </pc:sldChg>
      <pc:sldChg chg="add ord">
        <pc:chgData name="鹿島 未由" userId="9cf5611d9f6547c0" providerId="LiveId" clId="{F3671ACF-7591-4E2E-9CA5-9B3D191F534D}" dt="2022-05-12T15:27:38.741" v="2081"/>
        <pc:sldMkLst>
          <pc:docMk/>
          <pc:sldMk cId="622339422" sldId="307"/>
        </pc:sldMkLst>
      </pc:sldChg>
      <pc:sldChg chg="add">
        <pc:chgData name="鹿島 未由" userId="9cf5611d9f6547c0" providerId="LiveId" clId="{F3671ACF-7591-4E2E-9CA5-9B3D191F534D}" dt="2022-05-12T15:24:50.468" v="2054"/>
        <pc:sldMkLst>
          <pc:docMk/>
          <pc:sldMk cId="2702514519" sldId="308"/>
        </pc:sldMkLst>
      </pc:sldChg>
      <pc:sldChg chg="modSp add mod">
        <pc:chgData name="鹿島 未由" userId="9cf5611d9f6547c0" providerId="LiveId" clId="{F3671ACF-7591-4E2E-9CA5-9B3D191F534D}" dt="2022-05-19T03:03:40.148" v="2555" actId="20577"/>
        <pc:sldMkLst>
          <pc:docMk/>
          <pc:sldMk cId="2048109331" sldId="309"/>
        </pc:sldMkLst>
        <pc:spChg chg="mod">
          <ac:chgData name="鹿島 未由" userId="9cf5611d9f6547c0" providerId="LiveId" clId="{F3671ACF-7591-4E2E-9CA5-9B3D191F534D}" dt="2022-05-12T15:27:53.804" v="2095" actId="20577"/>
          <ac:spMkLst>
            <pc:docMk/>
            <pc:sldMk cId="2048109331" sldId="309"/>
            <ac:spMk id="3" creationId="{1537CB4F-0F7F-4223-B9AE-0217A417242E}"/>
          </ac:spMkLst>
        </pc:spChg>
        <pc:spChg chg="mod">
          <ac:chgData name="鹿島 未由" userId="9cf5611d9f6547c0" providerId="LiveId" clId="{F3671ACF-7591-4E2E-9CA5-9B3D191F534D}" dt="2022-05-19T03:03:40.148" v="2555" actId="20577"/>
          <ac:spMkLst>
            <pc:docMk/>
            <pc:sldMk cId="2048109331" sldId="309"/>
            <ac:spMk id="5" creationId="{0AB28A0C-5DF4-42BD-BB1F-3B05614759F6}"/>
          </ac:spMkLst>
        </pc:spChg>
        <pc:spChg chg="mod">
          <ac:chgData name="鹿島 未由" userId="9cf5611d9f6547c0" providerId="LiveId" clId="{F3671ACF-7591-4E2E-9CA5-9B3D191F534D}" dt="2022-05-12T15:28:10.061" v="2111" actId="1076"/>
          <ac:spMkLst>
            <pc:docMk/>
            <pc:sldMk cId="2048109331" sldId="309"/>
            <ac:spMk id="6" creationId="{AF79E6B2-B1D4-468B-BDCF-4EC4F7A18CF5}"/>
          </ac:spMkLst>
        </pc:spChg>
      </pc:sldChg>
      <pc:sldChg chg="modSp add mod">
        <pc:chgData name="鹿島 未由" userId="9cf5611d9f6547c0" providerId="LiveId" clId="{F3671ACF-7591-4E2E-9CA5-9B3D191F534D}" dt="2022-05-12T15:28:42.554" v="2138" actId="20577"/>
        <pc:sldMkLst>
          <pc:docMk/>
          <pc:sldMk cId="888440336" sldId="310"/>
        </pc:sldMkLst>
        <pc:spChg chg="mod">
          <ac:chgData name="鹿島 未由" userId="9cf5611d9f6547c0" providerId="LiveId" clId="{F3671ACF-7591-4E2E-9CA5-9B3D191F534D}" dt="2022-05-12T15:28:42.554" v="2138" actId="20577"/>
          <ac:spMkLst>
            <pc:docMk/>
            <pc:sldMk cId="888440336" sldId="310"/>
            <ac:spMk id="3" creationId="{9978183A-518A-40A3-9156-BFAFA070EB64}"/>
          </ac:spMkLst>
        </pc:spChg>
        <pc:spChg chg="mod">
          <ac:chgData name="鹿島 未由" userId="9cf5611d9f6547c0" providerId="LiveId" clId="{F3671ACF-7591-4E2E-9CA5-9B3D191F534D}" dt="2022-05-12T15:28:37.483" v="2125" actId="20577"/>
          <ac:spMkLst>
            <pc:docMk/>
            <pc:sldMk cId="888440336" sldId="310"/>
            <ac:spMk id="5" creationId="{63B99A61-1B98-4510-AB61-9F211143D446}"/>
          </ac:spMkLst>
        </pc:spChg>
      </pc:sldChg>
      <pc:sldChg chg="modSp add mod">
        <pc:chgData name="鹿島 未由" userId="9cf5611d9f6547c0" providerId="LiveId" clId="{F3671ACF-7591-4E2E-9CA5-9B3D191F534D}" dt="2022-05-12T15:29:10.637" v="2142" actId="1076"/>
        <pc:sldMkLst>
          <pc:docMk/>
          <pc:sldMk cId="703135964" sldId="311"/>
        </pc:sldMkLst>
        <pc:spChg chg="mod">
          <ac:chgData name="鹿島 未由" userId="9cf5611d9f6547c0" providerId="LiveId" clId="{F3671ACF-7591-4E2E-9CA5-9B3D191F534D}" dt="2022-05-12T15:29:06.558" v="2141" actId="27636"/>
          <ac:spMkLst>
            <pc:docMk/>
            <pc:sldMk cId="703135964" sldId="311"/>
            <ac:spMk id="3" creationId="{C4816B38-85F3-4226-94BA-AE194DA31A80}"/>
          </ac:spMkLst>
        </pc:spChg>
        <pc:picChg chg="mod">
          <ac:chgData name="鹿島 未由" userId="9cf5611d9f6547c0" providerId="LiveId" clId="{F3671ACF-7591-4E2E-9CA5-9B3D191F534D}" dt="2022-05-12T15:29:10.637" v="2142" actId="1076"/>
          <ac:picMkLst>
            <pc:docMk/>
            <pc:sldMk cId="703135964" sldId="311"/>
            <ac:picMk id="5" creationId="{36313E33-87A3-4E24-8657-1FA7C0B6C1D4}"/>
          </ac:picMkLst>
        </pc:picChg>
      </pc:sldChg>
      <pc:sldChg chg="add">
        <pc:chgData name="鹿島 未由" userId="9cf5611d9f6547c0" providerId="LiveId" clId="{F3671ACF-7591-4E2E-9CA5-9B3D191F534D}" dt="2022-05-12T15:33:23.425" v="2185"/>
        <pc:sldMkLst>
          <pc:docMk/>
          <pc:sldMk cId="227398217" sldId="312"/>
        </pc:sldMkLst>
      </pc:sldChg>
      <pc:sldChg chg="add del">
        <pc:chgData name="鹿島 未由" userId="9cf5611d9f6547c0" providerId="LiveId" clId="{F3671ACF-7591-4E2E-9CA5-9B3D191F534D}" dt="2022-05-12T15:29:51.985" v="2153" actId="47"/>
        <pc:sldMkLst>
          <pc:docMk/>
          <pc:sldMk cId="1895635205" sldId="312"/>
        </pc:sldMkLst>
      </pc:sldChg>
      <pc:sldChg chg="modSp add mod setBg">
        <pc:chgData name="鹿島 未由" userId="9cf5611d9f6547c0" providerId="LiveId" clId="{F3671ACF-7591-4E2E-9CA5-9B3D191F534D}" dt="2022-05-12T15:36:53.861" v="2343" actId="1076"/>
        <pc:sldMkLst>
          <pc:docMk/>
          <pc:sldMk cId="2530478241" sldId="313"/>
        </pc:sldMkLst>
        <pc:spChg chg="mod">
          <ac:chgData name="鹿島 未由" userId="9cf5611d9f6547c0" providerId="LiveId" clId="{F3671ACF-7591-4E2E-9CA5-9B3D191F534D}" dt="2022-05-12T15:36:53.861" v="2343" actId="1076"/>
          <ac:spMkLst>
            <pc:docMk/>
            <pc:sldMk cId="2530478241" sldId="313"/>
            <ac:spMk id="2" creationId="{DF4F6810-A5CA-4488-BE4D-E2067CB66185}"/>
          </ac:spMkLst>
        </pc:spChg>
        <pc:spChg chg="mod">
          <ac:chgData name="鹿島 未由" userId="9cf5611d9f6547c0" providerId="LiveId" clId="{F3671ACF-7591-4E2E-9CA5-9B3D191F534D}" dt="2022-05-12T15:35:58.828" v="2334" actId="1076"/>
          <ac:spMkLst>
            <pc:docMk/>
            <pc:sldMk cId="2530478241" sldId="313"/>
            <ac:spMk id="4" creationId="{98106062-1F8F-41E4-B078-E73635E5460F}"/>
          </ac:spMkLst>
        </pc:spChg>
      </pc:sldChg>
      <pc:sldChg chg="add">
        <pc:chgData name="鹿島 未由" userId="9cf5611d9f6547c0" providerId="LiveId" clId="{F3671ACF-7591-4E2E-9CA5-9B3D191F534D}" dt="2022-05-12T15:33:52.832" v="2215"/>
        <pc:sldMkLst>
          <pc:docMk/>
          <pc:sldMk cId="2798797650" sldId="315"/>
        </pc:sldMkLst>
      </pc:sldChg>
      <pc:sldChg chg="modSp add del mod">
        <pc:chgData name="鹿島 未由" userId="9cf5611d9f6547c0" providerId="LiveId" clId="{F3671ACF-7591-4E2E-9CA5-9B3D191F534D}" dt="2022-05-12T15:36:05.342" v="2335" actId="47"/>
        <pc:sldMkLst>
          <pc:docMk/>
          <pc:sldMk cId="174742548" sldId="348"/>
        </pc:sldMkLst>
        <pc:spChg chg="mod">
          <ac:chgData name="鹿島 未由" userId="9cf5611d9f6547c0" providerId="LiveId" clId="{F3671ACF-7591-4E2E-9CA5-9B3D191F534D}" dt="2022-05-12T15:33:31.276" v="2194" actId="27636"/>
          <ac:spMkLst>
            <pc:docMk/>
            <pc:sldMk cId="174742548" sldId="348"/>
            <ac:spMk id="3" creationId="{CE7515AC-1B67-4DC8-A315-A6DD06A4D4EB}"/>
          </ac:spMkLst>
        </pc:spChg>
      </pc:sldChg>
      <pc:sldChg chg="modSp add mod">
        <pc:chgData name="鹿島 未由" userId="9cf5611d9f6547c0" providerId="LiveId" clId="{F3671ACF-7591-4E2E-9CA5-9B3D191F534D}" dt="2022-05-12T15:33:28.028" v="2191" actId="27636"/>
        <pc:sldMkLst>
          <pc:docMk/>
          <pc:sldMk cId="1320694025" sldId="350"/>
        </pc:sldMkLst>
        <pc:spChg chg="mod">
          <ac:chgData name="鹿島 未由" userId="9cf5611d9f6547c0" providerId="LiveId" clId="{F3671ACF-7591-4E2E-9CA5-9B3D191F534D}" dt="2022-05-12T15:33:28.028" v="2191" actId="27636"/>
          <ac:spMkLst>
            <pc:docMk/>
            <pc:sldMk cId="1320694025" sldId="350"/>
            <ac:spMk id="12" creationId="{985D65CF-2894-4861-91E9-1A50FB2C8646}"/>
          </ac:spMkLst>
        </pc:spChg>
      </pc:sldChg>
      <pc:sldChg chg="add">
        <pc:chgData name="鹿島 未由" userId="9cf5611d9f6547c0" providerId="LiveId" clId="{F3671ACF-7591-4E2E-9CA5-9B3D191F534D}" dt="2022-05-12T15:33:28.632" v="2192"/>
        <pc:sldMkLst>
          <pc:docMk/>
          <pc:sldMk cId="1049401959" sldId="351"/>
        </pc:sldMkLst>
      </pc:sldChg>
      <pc:sldChg chg="modSp add del mod">
        <pc:chgData name="鹿島 未由" userId="9cf5611d9f6547c0" providerId="LiveId" clId="{F3671ACF-7591-4E2E-9CA5-9B3D191F534D}" dt="2022-05-12T15:36:07.943" v="2336" actId="47"/>
        <pc:sldMkLst>
          <pc:docMk/>
          <pc:sldMk cId="3177175359" sldId="352"/>
        </pc:sldMkLst>
        <pc:spChg chg="mod">
          <ac:chgData name="鹿島 未由" userId="9cf5611d9f6547c0" providerId="LiveId" clId="{F3671ACF-7591-4E2E-9CA5-9B3D191F534D}" dt="2022-05-12T15:33:32.001" v="2196" actId="27636"/>
          <ac:spMkLst>
            <pc:docMk/>
            <pc:sldMk cId="3177175359" sldId="352"/>
            <ac:spMk id="13" creationId="{A4599CEE-F8E5-4984-890C-A5EEC35973B5}"/>
          </ac:spMkLst>
        </pc:spChg>
      </pc:sldChg>
      <pc:sldChg chg="modSp add mod">
        <pc:chgData name="鹿島 未由" userId="9cf5611d9f6547c0" providerId="LiveId" clId="{F3671ACF-7591-4E2E-9CA5-9B3D191F534D}" dt="2022-05-12T15:33:40.221" v="2202" actId="27636"/>
        <pc:sldMkLst>
          <pc:docMk/>
          <pc:sldMk cId="1162738227" sldId="353"/>
        </pc:sldMkLst>
        <pc:spChg chg="mod">
          <ac:chgData name="鹿島 未由" userId="9cf5611d9f6547c0" providerId="LiveId" clId="{F3671ACF-7591-4E2E-9CA5-9B3D191F534D}" dt="2022-05-12T15:33:40.221" v="2202" actId="27636"/>
          <ac:spMkLst>
            <pc:docMk/>
            <pc:sldMk cId="1162738227" sldId="353"/>
            <ac:spMk id="6" creationId="{1BA8EC3A-2F05-4DFF-AFFF-23C57744E6E1}"/>
          </ac:spMkLst>
        </pc:spChg>
      </pc:sldChg>
      <pc:sldChg chg="add">
        <pc:chgData name="鹿島 未由" userId="9cf5611d9f6547c0" providerId="LiveId" clId="{F3671ACF-7591-4E2E-9CA5-9B3D191F534D}" dt="2022-05-12T15:33:40.648" v="2203"/>
        <pc:sldMkLst>
          <pc:docMk/>
          <pc:sldMk cId="4130114335" sldId="354"/>
        </pc:sldMkLst>
      </pc:sldChg>
      <pc:sldChg chg="modSp add mod">
        <pc:chgData name="鹿島 未由" userId="9cf5611d9f6547c0" providerId="LiveId" clId="{F3671ACF-7591-4E2E-9CA5-9B3D191F534D}" dt="2022-05-12T15:37:31.114" v="2348" actId="1076"/>
        <pc:sldMkLst>
          <pc:docMk/>
          <pc:sldMk cId="1659018850" sldId="355"/>
        </pc:sldMkLst>
        <pc:spChg chg="mod">
          <ac:chgData name="鹿島 未由" userId="9cf5611d9f6547c0" providerId="LiveId" clId="{F3671ACF-7591-4E2E-9CA5-9B3D191F534D}" dt="2022-05-12T15:37:31.114" v="2348" actId="1076"/>
          <ac:spMkLst>
            <pc:docMk/>
            <pc:sldMk cId="1659018850" sldId="355"/>
            <ac:spMk id="2" creationId="{BAA50818-1F9C-43BB-A297-20E0DD241BF3}"/>
          </ac:spMkLst>
        </pc:spChg>
        <pc:picChg chg="mod">
          <ac:chgData name="鹿島 未由" userId="9cf5611d9f6547c0" providerId="LiveId" clId="{F3671ACF-7591-4E2E-9CA5-9B3D191F534D}" dt="2022-05-12T15:37:27.661" v="2347" actId="1076"/>
          <ac:picMkLst>
            <pc:docMk/>
            <pc:sldMk cId="1659018850" sldId="355"/>
            <ac:picMk id="4" creationId="{1D431F64-D8E6-4ECE-A56F-C89B8A617D85}"/>
          </ac:picMkLst>
        </pc:picChg>
        <pc:picChg chg="mod">
          <ac:chgData name="鹿島 未由" userId="9cf5611d9f6547c0" providerId="LiveId" clId="{F3671ACF-7591-4E2E-9CA5-9B3D191F534D}" dt="2022-05-12T15:37:24.432" v="2346" actId="1076"/>
          <ac:picMkLst>
            <pc:docMk/>
            <pc:sldMk cId="1659018850" sldId="355"/>
            <ac:picMk id="12" creationId="{5C2BBE82-59ED-442C-8AC2-F4D89D8A1089}"/>
          </ac:picMkLst>
        </pc:picChg>
      </pc:sldChg>
      <pc:sldChg chg="add del">
        <pc:chgData name="鹿島 未由" userId="9cf5611d9f6547c0" providerId="LiveId" clId="{F3671ACF-7591-4E2E-9CA5-9B3D191F534D}" dt="2022-05-12T15:37:15.117" v="2345" actId="47"/>
        <pc:sldMkLst>
          <pc:docMk/>
          <pc:sldMk cId="1851687070" sldId="362"/>
        </pc:sldMkLst>
      </pc:sldChg>
      <pc:sldChg chg="add setBg">
        <pc:chgData name="鹿島 未由" userId="9cf5611d9f6547c0" providerId="LiveId" clId="{F3671ACF-7591-4E2E-9CA5-9B3D191F534D}" dt="2022-05-12T15:33:59.654" v="2219"/>
        <pc:sldMkLst>
          <pc:docMk/>
          <pc:sldMk cId="946333078" sldId="363"/>
        </pc:sldMkLst>
      </pc:sldChg>
      <pc:sldChg chg="add">
        <pc:chgData name="鹿島 未由" userId="9cf5611d9f6547c0" providerId="LiveId" clId="{F3671ACF-7591-4E2E-9CA5-9B3D191F534D}" dt="2022-05-12T15:34:01.089" v="2221"/>
        <pc:sldMkLst>
          <pc:docMk/>
          <pc:sldMk cId="1259367282" sldId="364"/>
        </pc:sldMkLst>
      </pc:sldChg>
      <pc:sldChg chg="add del">
        <pc:chgData name="鹿島 未由" userId="9cf5611d9f6547c0" providerId="LiveId" clId="{F3671ACF-7591-4E2E-9CA5-9B3D191F534D}" dt="2022-05-12T15:36:16.341" v="2337" actId="47"/>
        <pc:sldMkLst>
          <pc:docMk/>
          <pc:sldMk cId="2070363610" sldId="365"/>
        </pc:sldMkLst>
      </pc:sldChg>
      <pc:sldChg chg="add">
        <pc:chgData name="鹿島 未由" userId="9cf5611d9f6547c0" providerId="LiveId" clId="{F3671ACF-7591-4E2E-9CA5-9B3D191F534D}" dt="2022-05-12T15:33:32.492" v="2197"/>
        <pc:sldMkLst>
          <pc:docMk/>
          <pc:sldMk cId="527196439" sldId="366"/>
        </pc:sldMkLst>
      </pc:sldChg>
      <pc:sldChg chg="add del">
        <pc:chgData name="鹿島 未由" userId="9cf5611d9f6547c0" providerId="LiveId" clId="{F3671ACF-7591-4E2E-9CA5-9B3D191F534D}" dt="2022-05-12T15:36:18.749" v="2338" actId="47"/>
        <pc:sldMkLst>
          <pc:docMk/>
          <pc:sldMk cId="1117046770" sldId="367"/>
        </pc:sldMkLst>
      </pc:sldChg>
      <pc:sldChg chg="add del">
        <pc:chgData name="鹿島 未由" userId="9cf5611d9f6547c0" providerId="LiveId" clId="{F3671ACF-7591-4E2E-9CA5-9B3D191F534D}" dt="2022-05-12T15:37:40.281" v="2349" actId="47"/>
        <pc:sldMkLst>
          <pc:docMk/>
          <pc:sldMk cId="961095390" sldId="368"/>
        </pc:sldMkLst>
      </pc:sldChg>
      <pc:sldChg chg="add">
        <pc:chgData name="鹿島 未由" userId="9cf5611d9f6547c0" providerId="LiveId" clId="{F3671ACF-7591-4E2E-9CA5-9B3D191F534D}" dt="2022-05-12T15:33:43.031" v="2207"/>
        <pc:sldMkLst>
          <pc:docMk/>
          <pc:sldMk cId="2659106848" sldId="369"/>
        </pc:sldMkLst>
      </pc:sldChg>
      <pc:sldChg chg="add">
        <pc:chgData name="鹿島 未由" userId="9cf5611d9f6547c0" providerId="LiveId" clId="{F3671ACF-7591-4E2E-9CA5-9B3D191F534D}" dt="2022-05-12T15:33:43.937" v="2208"/>
        <pc:sldMkLst>
          <pc:docMk/>
          <pc:sldMk cId="1511776244" sldId="370"/>
        </pc:sldMkLst>
      </pc:sldChg>
      <pc:sldChg chg="add">
        <pc:chgData name="鹿島 未由" userId="9cf5611d9f6547c0" providerId="LiveId" clId="{F3671ACF-7591-4E2E-9CA5-9B3D191F534D}" dt="2022-05-12T15:33:48.455" v="2209"/>
        <pc:sldMkLst>
          <pc:docMk/>
          <pc:sldMk cId="2904333284" sldId="371"/>
        </pc:sldMkLst>
      </pc:sldChg>
      <pc:sldChg chg="add">
        <pc:chgData name="鹿島 未由" userId="9cf5611d9f6547c0" providerId="LiveId" clId="{F3671ACF-7591-4E2E-9CA5-9B3D191F534D}" dt="2022-05-12T15:33:49.228" v="2210"/>
        <pc:sldMkLst>
          <pc:docMk/>
          <pc:sldMk cId="1226830746" sldId="372"/>
        </pc:sldMkLst>
      </pc:sldChg>
      <pc:sldChg chg="add">
        <pc:chgData name="鹿島 未由" userId="9cf5611d9f6547c0" providerId="LiveId" clId="{F3671ACF-7591-4E2E-9CA5-9B3D191F534D}" dt="2022-05-12T15:33:49.904" v="2211"/>
        <pc:sldMkLst>
          <pc:docMk/>
          <pc:sldMk cId="3259865863" sldId="373"/>
        </pc:sldMkLst>
      </pc:sldChg>
      <pc:sldChg chg="add">
        <pc:chgData name="鹿島 未由" userId="9cf5611d9f6547c0" providerId="LiveId" clId="{F3671ACF-7591-4E2E-9CA5-9B3D191F534D}" dt="2022-05-12T15:33:50.592" v="2212"/>
        <pc:sldMkLst>
          <pc:docMk/>
          <pc:sldMk cId="2958984752" sldId="374"/>
        </pc:sldMkLst>
      </pc:sldChg>
      <pc:sldChg chg="modSp add mod">
        <pc:chgData name="鹿島 未由" userId="9cf5611d9f6547c0" providerId="LiveId" clId="{F3671ACF-7591-4E2E-9CA5-9B3D191F534D}" dt="2022-05-12T15:37:56.887" v="2350" actId="1076"/>
        <pc:sldMkLst>
          <pc:docMk/>
          <pc:sldMk cId="2114320731" sldId="375"/>
        </pc:sldMkLst>
        <pc:spChg chg="mod">
          <ac:chgData name="鹿島 未由" userId="9cf5611d9f6547c0" providerId="LiveId" clId="{F3671ACF-7591-4E2E-9CA5-9B3D191F534D}" dt="2022-05-12T15:37:56.887" v="2350" actId="1076"/>
          <ac:spMkLst>
            <pc:docMk/>
            <pc:sldMk cId="2114320731" sldId="375"/>
            <ac:spMk id="3" creationId="{85E6BFB2-B727-4885-B466-FE3EF265CD4F}"/>
          </ac:spMkLst>
        </pc:spChg>
      </pc:sldChg>
      <pc:sldChg chg="modSp new mod">
        <pc:chgData name="鹿島 未由" userId="9cf5611d9f6547c0" providerId="LiveId" clId="{F3671ACF-7591-4E2E-9CA5-9B3D191F534D}" dt="2022-05-12T15:35:38.803" v="2332" actId="255"/>
        <pc:sldMkLst>
          <pc:docMk/>
          <pc:sldMk cId="130508553" sldId="376"/>
        </pc:sldMkLst>
        <pc:spChg chg="mod">
          <ac:chgData name="鹿島 未由" userId="9cf5611d9f6547c0" providerId="LiveId" clId="{F3671ACF-7591-4E2E-9CA5-9B3D191F534D}" dt="2022-05-12T15:35:38.803" v="2332" actId="255"/>
          <ac:spMkLst>
            <pc:docMk/>
            <pc:sldMk cId="130508553" sldId="376"/>
            <ac:spMk id="2" creationId="{8BD4EC2D-8514-C664-416A-4ED0FA293A4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Sheet1!$B$1</c:f>
              <c:strCache>
                <c:ptCount val="1"/>
                <c:pt idx="0">
                  <c:v>使っている媒体</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0698-4624-AA25-BC9638D529A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AE5-4651-916C-9BD30797CC8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AE5-4651-916C-9BD30797CC8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AE5-4651-916C-9BD30797CC8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AE5-4651-916C-9BD30797CC8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AE5-4651-916C-9BD30797CC8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AE5-4651-916C-9BD30797CC8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7AE5-4651-916C-9BD30797CC8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Googleフォーム</c:v>
                </c:pt>
                <c:pt idx="1">
                  <c:v>Googleスプレッドシート</c:v>
                </c:pt>
                <c:pt idx="2">
                  <c:v>Googleドライブ</c:v>
                </c:pt>
                <c:pt idx="3">
                  <c:v>Excel</c:v>
                </c:pt>
                <c:pt idx="4">
                  <c:v>Rine</c:v>
                </c:pt>
                <c:pt idx="5">
                  <c:v>one tap sports</c:v>
                </c:pt>
                <c:pt idx="6">
                  <c:v>有料アプリ</c:v>
                </c:pt>
                <c:pt idx="7">
                  <c:v>わからない</c:v>
                </c:pt>
              </c:strCache>
            </c:strRef>
          </c:cat>
          <c:val>
            <c:numRef>
              <c:f>Sheet1!$B$2:$B$9</c:f>
              <c:numCache>
                <c:formatCode>General</c:formatCode>
                <c:ptCount val="8"/>
                <c:pt idx="0">
                  <c:v>13</c:v>
                </c:pt>
                <c:pt idx="1">
                  <c:v>7</c:v>
                </c:pt>
                <c:pt idx="2">
                  <c:v>1</c:v>
                </c:pt>
                <c:pt idx="3">
                  <c:v>3</c:v>
                </c:pt>
                <c:pt idx="4">
                  <c:v>2</c:v>
                </c:pt>
                <c:pt idx="5">
                  <c:v>2</c:v>
                </c:pt>
                <c:pt idx="6">
                  <c:v>1</c:v>
                </c:pt>
                <c:pt idx="7">
                  <c:v>1</c:v>
                </c:pt>
              </c:numCache>
            </c:numRef>
          </c:val>
          <c:extLst>
            <c:ext xmlns:c16="http://schemas.microsoft.com/office/drawing/2014/chart" uri="{C3380CC4-5D6E-409C-BE32-E72D297353CC}">
              <c16:uniqueId val="{00000000-0698-4624-AA25-BC9638D529A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Sheet1!$B$1</c:f>
              <c:strCache>
                <c:ptCount val="1"/>
                <c:pt idx="0">
                  <c:v>使用している媒体</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222-443F-BB82-9E504AF96AA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222-443F-BB82-9E504AF96AA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222-443F-BB82-9E504AF96AA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222-443F-BB82-9E504AF96AA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222-443F-BB82-9E504AF96AA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222-443F-BB82-9E504AF96AA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222-443F-BB82-9E504AF96AAB}"/>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C222-443F-BB82-9E504AF96AAB}"/>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C222-443F-BB82-9E504AF96AA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Googleフォーム</c:v>
                </c:pt>
                <c:pt idx="1">
                  <c:v>Googleスプレッドシート</c:v>
                </c:pt>
                <c:pt idx="2">
                  <c:v>Excel</c:v>
                </c:pt>
                <c:pt idx="3">
                  <c:v>Word</c:v>
                </c:pt>
                <c:pt idx="4">
                  <c:v>one tap sports</c:v>
                </c:pt>
                <c:pt idx="5">
                  <c:v>COCOA</c:v>
                </c:pt>
                <c:pt idx="6">
                  <c:v>メモ</c:v>
                </c:pt>
                <c:pt idx="7">
                  <c:v>指定なし</c:v>
                </c:pt>
                <c:pt idx="8">
                  <c:v>わからない</c:v>
                </c:pt>
              </c:strCache>
            </c:strRef>
          </c:cat>
          <c:val>
            <c:numRef>
              <c:f>Sheet1!$B$2:$B$10</c:f>
              <c:numCache>
                <c:formatCode>General</c:formatCode>
                <c:ptCount val="9"/>
                <c:pt idx="0">
                  <c:v>7</c:v>
                </c:pt>
                <c:pt idx="1">
                  <c:v>2</c:v>
                </c:pt>
                <c:pt idx="2">
                  <c:v>3</c:v>
                </c:pt>
                <c:pt idx="3">
                  <c:v>1</c:v>
                </c:pt>
                <c:pt idx="4">
                  <c:v>1</c:v>
                </c:pt>
                <c:pt idx="5">
                  <c:v>1</c:v>
                </c:pt>
                <c:pt idx="6">
                  <c:v>1</c:v>
                </c:pt>
                <c:pt idx="7">
                  <c:v>1</c:v>
                </c:pt>
                <c:pt idx="8">
                  <c:v>5</c:v>
                </c:pt>
              </c:numCache>
            </c:numRef>
          </c:val>
          <c:extLst>
            <c:ext xmlns:c16="http://schemas.microsoft.com/office/drawing/2014/chart" uri="{C3380CC4-5D6E-409C-BE32-E72D297353CC}">
              <c16:uniqueId val="{00000000-07C3-4E50-9A74-9E49BFB2031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Sheet1!$B$1</c:f>
              <c:strCache>
                <c:ptCount val="1"/>
                <c:pt idx="0">
                  <c:v>使用している媒体（全体）</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316-4C89-980A-06D21BA5761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316-4C89-980A-06D21BA5761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316-4C89-980A-06D21BA5761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316-4C89-980A-06D21BA5761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316-4C89-980A-06D21BA5761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316-4C89-980A-06D21BA5761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316-4C89-980A-06D21BA5761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316-4C89-980A-06D21BA5761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9316-4C89-980A-06D21BA5761F}"/>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2-03C6-43C9-9DAF-DFA7F5329A31}"/>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9316-4C89-980A-06D21BA5761F}"/>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9316-4C89-980A-06D21BA5761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Sheet1!$A$2:$A$13</c:f>
              <c:strCache>
                <c:ptCount val="12"/>
                <c:pt idx="0">
                  <c:v>Googleフォーム</c:v>
                </c:pt>
                <c:pt idx="1">
                  <c:v>Googleスプレッドシート</c:v>
                </c:pt>
                <c:pt idx="2">
                  <c:v>Googleドライブ</c:v>
                </c:pt>
                <c:pt idx="3">
                  <c:v>Excel</c:v>
                </c:pt>
                <c:pt idx="4">
                  <c:v>Word</c:v>
                </c:pt>
                <c:pt idx="5">
                  <c:v>line</c:v>
                </c:pt>
                <c:pt idx="6">
                  <c:v>メモ</c:v>
                </c:pt>
                <c:pt idx="7">
                  <c:v>COCOA</c:v>
                </c:pt>
                <c:pt idx="8">
                  <c:v>one tap sports</c:v>
                </c:pt>
                <c:pt idx="9">
                  <c:v>有料アプリ</c:v>
                </c:pt>
                <c:pt idx="10">
                  <c:v>指定なし</c:v>
                </c:pt>
                <c:pt idx="11">
                  <c:v>わからない</c:v>
                </c:pt>
              </c:strCache>
            </c:strRef>
          </c:cat>
          <c:val>
            <c:numRef>
              <c:f>Sheet1!$B$2:$B$13</c:f>
              <c:numCache>
                <c:formatCode>General</c:formatCode>
                <c:ptCount val="12"/>
                <c:pt idx="0">
                  <c:v>15</c:v>
                </c:pt>
                <c:pt idx="1">
                  <c:v>7</c:v>
                </c:pt>
                <c:pt idx="2">
                  <c:v>1</c:v>
                </c:pt>
                <c:pt idx="3">
                  <c:v>7</c:v>
                </c:pt>
                <c:pt idx="4">
                  <c:v>1</c:v>
                </c:pt>
                <c:pt idx="5">
                  <c:v>2</c:v>
                </c:pt>
                <c:pt idx="6">
                  <c:v>1</c:v>
                </c:pt>
                <c:pt idx="7">
                  <c:v>1</c:v>
                </c:pt>
                <c:pt idx="8">
                  <c:v>2</c:v>
                </c:pt>
                <c:pt idx="9">
                  <c:v>1</c:v>
                </c:pt>
                <c:pt idx="10">
                  <c:v>1</c:v>
                </c:pt>
                <c:pt idx="11">
                  <c:v>5</c:v>
                </c:pt>
              </c:numCache>
            </c:numRef>
          </c:val>
          <c:extLst>
            <c:ext xmlns:c16="http://schemas.microsoft.com/office/drawing/2014/chart" uri="{C3380CC4-5D6E-409C-BE32-E72D297353CC}">
              <c16:uniqueId val="{00000000-03C6-43C9-9DAF-DFA7F5329A3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Sheet1!$B$1</c:f>
              <c:strCache>
                <c:ptCount val="1"/>
                <c:pt idx="0">
                  <c:v>回収頻度</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29D-42FA-946F-FE6B435A4A6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29D-42FA-946F-FE6B435A4A6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29D-42FA-946F-FE6B435A4A6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29D-42FA-946F-FE6B435A4A6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29D-42FA-946F-FE6B435A4A6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毎日</c:v>
                </c:pt>
                <c:pt idx="1">
                  <c:v>毎週</c:v>
                </c:pt>
                <c:pt idx="2">
                  <c:v>毎月</c:v>
                </c:pt>
                <c:pt idx="3">
                  <c:v>不定期</c:v>
                </c:pt>
                <c:pt idx="4">
                  <c:v>わからない</c:v>
                </c:pt>
              </c:strCache>
            </c:strRef>
          </c:cat>
          <c:val>
            <c:numRef>
              <c:f>Sheet1!$B$2:$B$6</c:f>
              <c:numCache>
                <c:formatCode>General</c:formatCode>
                <c:ptCount val="5"/>
                <c:pt idx="0">
                  <c:v>22</c:v>
                </c:pt>
                <c:pt idx="1">
                  <c:v>2</c:v>
                </c:pt>
                <c:pt idx="2">
                  <c:v>1</c:v>
                </c:pt>
                <c:pt idx="3">
                  <c:v>2</c:v>
                </c:pt>
                <c:pt idx="4">
                  <c:v>4</c:v>
                </c:pt>
              </c:numCache>
            </c:numRef>
          </c:val>
          <c:extLst>
            <c:ext xmlns:c16="http://schemas.microsoft.com/office/drawing/2014/chart" uri="{C3380CC4-5D6E-409C-BE32-E72D297353CC}">
              <c16:uniqueId val="{00000000-A0F3-44F6-98F5-B4C9375BA9CB}"/>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Sheet1!$B$1</c:f>
              <c:strCache>
                <c:ptCount val="1"/>
                <c:pt idx="0">
                  <c:v>回収頻度（行動履歴）</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879-4A5D-9D69-2488FB4D43A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879-4A5D-9D69-2488FB4D43A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879-4A5D-9D69-2488FB4D43A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879-4A5D-9D69-2488FB4D43A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879-4A5D-9D69-2488FB4D43A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879-4A5D-9D69-2488FB4D43A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879-4A5D-9D69-2488FB4D43A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毎日</c:v>
                </c:pt>
                <c:pt idx="1">
                  <c:v>毎週</c:v>
                </c:pt>
                <c:pt idx="2">
                  <c:v>2週間毎</c:v>
                </c:pt>
                <c:pt idx="3">
                  <c:v>毎月</c:v>
                </c:pt>
                <c:pt idx="4">
                  <c:v>不定期</c:v>
                </c:pt>
                <c:pt idx="5">
                  <c:v>個人管理</c:v>
                </c:pt>
                <c:pt idx="6">
                  <c:v>わからない</c:v>
                </c:pt>
              </c:strCache>
            </c:strRef>
          </c:cat>
          <c:val>
            <c:numRef>
              <c:f>Sheet1!$B$2:$B$8</c:f>
              <c:numCache>
                <c:formatCode>General</c:formatCode>
                <c:ptCount val="7"/>
                <c:pt idx="0">
                  <c:v>4</c:v>
                </c:pt>
                <c:pt idx="1">
                  <c:v>2</c:v>
                </c:pt>
                <c:pt idx="2">
                  <c:v>1</c:v>
                </c:pt>
                <c:pt idx="3">
                  <c:v>1</c:v>
                </c:pt>
                <c:pt idx="4">
                  <c:v>7</c:v>
                </c:pt>
                <c:pt idx="5">
                  <c:v>3</c:v>
                </c:pt>
                <c:pt idx="6">
                  <c:v>4</c:v>
                </c:pt>
              </c:numCache>
            </c:numRef>
          </c:val>
          <c:extLst>
            <c:ext xmlns:c16="http://schemas.microsoft.com/office/drawing/2014/chart" uri="{C3380CC4-5D6E-409C-BE32-E72D297353CC}">
              <c16:uniqueId val="{00000000-45C4-4340-80DE-ACD20E9A2422}"/>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Sheet1!$B$1</c:f>
              <c:strCache>
                <c:ptCount val="1"/>
                <c:pt idx="0">
                  <c:v>ペナルティー</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5D8-4226-9F50-4F4E30B5E48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5B0A-4AEA-AA5A-4E49FD62BC3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5D8-4226-9F50-4F4E30B5E48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5D8-4226-9F50-4F4E30B5E48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あり</c:v>
                </c:pt>
                <c:pt idx="1">
                  <c:v>なし</c:v>
                </c:pt>
                <c:pt idx="2">
                  <c:v>わからない</c:v>
                </c:pt>
                <c:pt idx="3">
                  <c:v>活動していない</c:v>
                </c:pt>
              </c:strCache>
            </c:strRef>
          </c:cat>
          <c:val>
            <c:numRef>
              <c:f>Sheet1!$B$2:$B$5</c:f>
              <c:numCache>
                <c:formatCode>General</c:formatCode>
                <c:ptCount val="4"/>
                <c:pt idx="0">
                  <c:v>12</c:v>
                </c:pt>
                <c:pt idx="1">
                  <c:v>30</c:v>
                </c:pt>
                <c:pt idx="2">
                  <c:v>11</c:v>
                </c:pt>
                <c:pt idx="3">
                  <c:v>1</c:v>
                </c:pt>
              </c:numCache>
            </c:numRef>
          </c:val>
          <c:extLst>
            <c:ext xmlns:c16="http://schemas.microsoft.com/office/drawing/2014/chart" uri="{C3380CC4-5D6E-409C-BE32-E72D297353CC}">
              <c16:uniqueId val="{00000000-5B0A-4AEA-AA5A-4E49FD62BC35}"/>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2E7F0E-471B-4E6E-A3B8-5AD4670B63AE}" type="doc">
      <dgm:prSet loTypeId="urn:microsoft.com/office/officeart/2005/8/layout/hList6" loCatId="list" qsTypeId="urn:microsoft.com/office/officeart/2005/8/quickstyle/simple3" qsCatId="simple" csTypeId="urn:microsoft.com/office/officeart/2005/8/colors/colorful2" csCatId="colorful" phldr="1"/>
      <dgm:spPr/>
      <dgm:t>
        <a:bodyPr/>
        <a:lstStyle/>
        <a:p>
          <a:endParaRPr kumimoji="1" lang="ja-JP" altLang="en-US"/>
        </a:p>
      </dgm:t>
    </dgm:pt>
    <dgm:pt modelId="{7C1528D3-8123-40F4-999E-2B6D6B4D2C47}">
      <dgm:prSet phldrT="[テキスト]" custT="1"/>
      <dgm:spPr/>
      <dgm:t>
        <a:bodyPr/>
        <a:lstStyle/>
        <a:p>
          <a:r>
            <a:rPr kumimoji="1" lang="ja-JP" altLang="en-US" sz="1800" dirty="0"/>
            <a:t>体調チェック</a:t>
          </a:r>
          <a:r>
            <a:rPr kumimoji="1" lang="en-US" altLang="ja-JP" sz="1800" dirty="0"/>
            <a:t>+</a:t>
          </a:r>
          <a:r>
            <a:rPr kumimoji="1" lang="ja-JP" altLang="en-US" sz="1800" dirty="0"/>
            <a:t>行動履歴</a:t>
          </a:r>
        </a:p>
      </dgm:t>
    </dgm:pt>
    <dgm:pt modelId="{2F0AFD6C-AB60-4732-892D-C8054B7B9B03}" type="sibTrans" cxnId="{0C20702B-1C86-4B96-84BF-2A9AA36597E7}">
      <dgm:prSet/>
      <dgm:spPr/>
      <dgm:t>
        <a:bodyPr/>
        <a:lstStyle/>
        <a:p>
          <a:endParaRPr kumimoji="1" lang="ja-JP" altLang="en-US"/>
        </a:p>
      </dgm:t>
    </dgm:pt>
    <dgm:pt modelId="{59FAC549-7F59-4EE5-BA1D-4A3CE76ADFBC}" type="parTrans" cxnId="{0C20702B-1C86-4B96-84BF-2A9AA36597E7}">
      <dgm:prSet/>
      <dgm:spPr/>
      <dgm:t>
        <a:bodyPr/>
        <a:lstStyle/>
        <a:p>
          <a:endParaRPr kumimoji="1" lang="ja-JP" altLang="en-US"/>
        </a:p>
      </dgm:t>
    </dgm:pt>
    <dgm:pt modelId="{29D8EF82-4B5C-4C11-9764-E4D7D2DA072B}">
      <dgm:prSet phldrT="[テキスト]" custT="1"/>
      <dgm:spPr/>
      <dgm:t>
        <a:bodyPr/>
        <a:lstStyle/>
        <a:p>
          <a:pPr algn="l"/>
          <a:r>
            <a:rPr kumimoji="1" lang="ja-JP" altLang="en-US" sz="1800" dirty="0"/>
            <a:t>体調チェックのみ</a:t>
          </a:r>
          <a:endParaRPr kumimoji="1" lang="en-US" altLang="ja-JP" sz="1800" dirty="0"/>
        </a:p>
        <a:p>
          <a:pPr algn="l"/>
          <a:r>
            <a:rPr kumimoji="1" lang="ja-JP" altLang="en-US" sz="1800" dirty="0"/>
            <a:t>・ゴルフ</a:t>
          </a:r>
          <a:endParaRPr kumimoji="1" lang="en-US" altLang="ja-JP" sz="1800" dirty="0"/>
        </a:p>
        <a:p>
          <a:pPr algn="l"/>
          <a:r>
            <a:rPr kumimoji="1" lang="ja-JP" altLang="en-US" sz="1800" dirty="0"/>
            <a:t>・フェンシング</a:t>
          </a:r>
          <a:endParaRPr kumimoji="1" lang="en-US" altLang="ja-JP" sz="1800" dirty="0"/>
        </a:p>
        <a:p>
          <a:pPr algn="l"/>
          <a:r>
            <a:rPr kumimoji="1" lang="ja-JP" altLang="en-US" sz="1800" dirty="0"/>
            <a:t>・航空</a:t>
          </a:r>
          <a:endParaRPr kumimoji="1" lang="en-US" altLang="ja-JP" sz="1800" dirty="0"/>
        </a:p>
        <a:p>
          <a:pPr algn="l"/>
          <a:r>
            <a:rPr kumimoji="1" lang="ja-JP" altLang="en-US" sz="1800" dirty="0"/>
            <a:t>・アメフト</a:t>
          </a:r>
          <a:endParaRPr kumimoji="1" lang="en-US" altLang="ja-JP" sz="1800" dirty="0"/>
        </a:p>
        <a:p>
          <a:pPr algn="l"/>
          <a:r>
            <a:rPr kumimoji="1" lang="ja-JP" altLang="en-US" sz="1800" dirty="0"/>
            <a:t>・バレーボール</a:t>
          </a:r>
          <a:endParaRPr kumimoji="1" lang="en-US" altLang="ja-JP" sz="1800" dirty="0"/>
        </a:p>
        <a:p>
          <a:pPr algn="l"/>
          <a:r>
            <a:rPr kumimoji="1" lang="ja-JP" altLang="en-US" sz="1800" dirty="0"/>
            <a:t>・スキー</a:t>
          </a:r>
          <a:endParaRPr kumimoji="1" lang="en-US" altLang="ja-JP" sz="1800" dirty="0"/>
        </a:p>
        <a:p>
          <a:pPr algn="l"/>
          <a:r>
            <a:rPr kumimoji="1" lang="ja-JP" altLang="en-US" sz="1800" dirty="0"/>
            <a:t>・重量挙げ</a:t>
          </a:r>
          <a:endParaRPr kumimoji="1" lang="en-US" altLang="ja-JP" sz="1800" dirty="0"/>
        </a:p>
        <a:p>
          <a:pPr algn="l"/>
          <a:r>
            <a:rPr kumimoji="1" lang="ja-JP" altLang="en-US" sz="1800" dirty="0"/>
            <a:t>・？</a:t>
          </a:r>
          <a:endParaRPr kumimoji="1" lang="en-US" altLang="ja-JP" sz="1800" dirty="0"/>
        </a:p>
      </dgm:t>
    </dgm:pt>
    <dgm:pt modelId="{3367B03F-1D00-4208-A16B-6F24BEDB4195}" type="sibTrans" cxnId="{FCCF42A3-12B1-46BD-B66D-B1B95150178E}">
      <dgm:prSet/>
      <dgm:spPr/>
      <dgm:t>
        <a:bodyPr/>
        <a:lstStyle/>
        <a:p>
          <a:endParaRPr kumimoji="1" lang="ja-JP" altLang="en-US"/>
        </a:p>
      </dgm:t>
    </dgm:pt>
    <dgm:pt modelId="{465664DC-DCC4-4879-9403-83A9DE67843B}" type="parTrans" cxnId="{FCCF42A3-12B1-46BD-B66D-B1B95150178E}">
      <dgm:prSet/>
      <dgm:spPr/>
      <dgm:t>
        <a:bodyPr/>
        <a:lstStyle/>
        <a:p>
          <a:endParaRPr kumimoji="1" lang="ja-JP" altLang="en-US"/>
        </a:p>
      </dgm:t>
    </dgm:pt>
    <dgm:pt modelId="{AFC470AC-BEF4-4437-BAE3-C2F5AC0C4DDD}">
      <dgm:prSet phldrT="[テキスト]" custT="1"/>
      <dgm:spPr/>
      <dgm:t>
        <a:bodyPr/>
        <a:lstStyle/>
        <a:p>
          <a:pPr algn="l"/>
          <a:r>
            <a:rPr kumimoji="1" lang="ja-JP" altLang="en-US" sz="1800" dirty="0"/>
            <a:t>行動履歴のみ</a:t>
          </a:r>
          <a:endParaRPr kumimoji="1" lang="en-US" altLang="ja-JP" sz="1800" dirty="0"/>
        </a:p>
        <a:p>
          <a:pPr algn="l"/>
          <a:r>
            <a:rPr kumimoji="1" lang="ja-JP" altLang="en-US" sz="1800" dirty="0"/>
            <a:t>・ハンドボール</a:t>
          </a:r>
          <a:endParaRPr kumimoji="1" lang="en-US" altLang="ja-JP" sz="1800" dirty="0"/>
        </a:p>
        <a:p>
          <a:pPr algn="l"/>
          <a:endParaRPr kumimoji="1" lang="en-US" altLang="ja-JP" sz="1800" dirty="0"/>
        </a:p>
        <a:p>
          <a:pPr algn="l"/>
          <a:endParaRPr kumimoji="1" lang="en-US" altLang="ja-JP" sz="1800" dirty="0"/>
        </a:p>
        <a:p>
          <a:pPr algn="l"/>
          <a:endParaRPr kumimoji="1" lang="en-US" altLang="ja-JP" sz="1800" dirty="0"/>
        </a:p>
        <a:p>
          <a:pPr algn="l"/>
          <a:endParaRPr kumimoji="1" lang="en-US" altLang="ja-JP" sz="1800" dirty="0"/>
        </a:p>
        <a:p>
          <a:pPr algn="l"/>
          <a:endParaRPr kumimoji="1" lang="en-US" altLang="ja-JP" sz="1800" dirty="0"/>
        </a:p>
      </dgm:t>
    </dgm:pt>
    <dgm:pt modelId="{9812918C-92A1-4F38-8D91-2ADDEBC8A937}" type="sibTrans" cxnId="{E0FDE7A1-D7E7-4F6A-8BC9-D365009549C0}">
      <dgm:prSet/>
      <dgm:spPr/>
      <dgm:t>
        <a:bodyPr/>
        <a:lstStyle/>
        <a:p>
          <a:endParaRPr kumimoji="1" lang="ja-JP" altLang="en-US"/>
        </a:p>
      </dgm:t>
    </dgm:pt>
    <dgm:pt modelId="{E3EDCF65-56D8-4F4A-9630-FADC9354CE88}" type="parTrans" cxnId="{E0FDE7A1-D7E7-4F6A-8BC9-D365009549C0}">
      <dgm:prSet/>
      <dgm:spPr/>
      <dgm:t>
        <a:bodyPr/>
        <a:lstStyle/>
        <a:p>
          <a:endParaRPr kumimoji="1" lang="ja-JP" altLang="en-US"/>
        </a:p>
      </dgm:t>
    </dgm:pt>
    <dgm:pt modelId="{25B45268-C3F5-40C3-BF0F-CEDD63D65848}">
      <dgm:prSet custT="1"/>
      <dgm:spPr/>
      <dgm:t>
        <a:bodyPr/>
        <a:lstStyle/>
        <a:p>
          <a:r>
            <a:rPr kumimoji="1" lang="ja-JP" altLang="en-US" sz="1400" dirty="0"/>
            <a:t>レスリング　・ヨット</a:t>
          </a:r>
        </a:p>
      </dgm:t>
    </dgm:pt>
    <dgm:pt modelId="{7A5CF94A-2429-492E-B90B-4668771FB826}" type="parTrans" cxnId="{0C102700-D21C-43B2-B065-28D478348537}">
      <dgm:prSet/>
      <dgm:spPr/>
      <dgm:t>
        <a:bodyPr/>
        <a:lstStyle/>
        <a:p>
          <a:endParaRPr kumimoji="1" lang="ja-JP" altLang="en-US"/>
        </a:p>
      </dgm:t>
    </dgm:pt>
    <dgm:pt modelId="{5E60ED16-8BA2-47F4-A9A5-E627C9FA799F}" type="sibTrans" cxnId="{0C102700-D21C-43B2-B065-28D478348537}">
      <dgm:prSet/>
      <dgm:spPr/>
      <dgm:t>
        <a:bodyPr/>
        <a:lstStyle/>
        <a:p>
          <a:endParaRPr kumimoji="1" lang="ja-JP" altLang="en-US"/>
        </a:p>
      </dgm:t>
    </dgm:pt>
    <dgm:pt modelId="{39D2F0AE-D364-4326-B712-689E7AB1362A}">
      <dgm:prSet custT="1"/>
      <dgm:spPr/>
      <dgm:t>
        <a:bodyPr/>
        <a:lstStyle/>
        <a:p>
          <a:r>
            <a:rPr kumimoji="1" lang="ja-JP" altLang="en-US" sz="1400" dirty="0"/>
            <a:t>水上競技　　・合気道</a:t>
          </a:r>
        </a:p>
      </dgm:t>
    </dgm:pt>
    <dgm:pt modelId="{F57BEB93-9546-4233-9304-DF82B3FC076A}" type="parTrans" cxnId="{71EF7F43-DCAA-4B0D-A9CA-C5D13B46FD28}">
      <dgm:prSet/>
      <dgm:spPr/>
      <dgm:t>
        <a:bodyPr/>
        <a:lstStyle/>
        <a:p>
          <a:endParaRPr kumimoji="1" lang="ja-JP" altLang="en-US"/>
        </a:p>
      </dgm:t>
    </dgm:pt>
    <dgm:pt modelId="{7D2293CD-E8C4-4A1D-82DC-BDBD703BE04E}" type="sibTrans" cxnId="{71EF7F43-DCAA-4B0D-A9CA-C5D13B46FD28}">
      <dgm:prSet/>
      <dgm:spPr/>
      <dgm:t>
        <a:bodyPr/>
        <a:lstStyle/>
        <a:p>
          <a:endParaRPr kumimoji="1" lang="ja-JP" altLang="en-US"/>
        </a:p>
      </dgm:t>
    </dgm:pt>
    <dgm:pt modelId="{0D9122AB-53AE-46B2-95D3-6E3F8A47375B}">
      <dgm:prSet custT="1"/>
      <dgm:spPr/>
      <dgm:t>
        <a:bodyPr/>
        <a:lstStyle/>
        <a:p>
          <a:r>
            <a:rPr kumimoji="1" lang="ja-JP" altLang="en-US" sz="1400" dirty="0"/>
            <a:t>硬式テニス　・ボート</a:t>
          </a:r>
        </a:p>
      </dgm:t>
    </dgm:pt>
    <dgm:pt modelId="{3B0A5FCE-E77D-4FE1-8FD2-FEA117BFA15C}" type="parTrans" cxnId="{524CA285-3309-4AAE-AAC2-D188E3507BB1}">
      <dgm:prSet/>
      <dgm:spPr/>
      <dgm:t>
        <a:bodyPr/>
        <a:lstStyle/>
        <a:p>
          <a:endParaRPr kumimoji="1" lang="ja-JP" altLang="en-US"/>
        </a:p>
      </dgm:t>
    </dgm:pt>
    <dgm:pt modelId="{365C0036-F764-4759-B8C1-92FDBDAFD9F5}" type="sibTrans" cxnId="{524CA285-3309-4AAE-AAC2-D188E3507BB1}">
      <dgm:prSet/>
      <dgm:spPr/>
      <dgm:t>
        <a:bodyPr/>
        <a:lstStyle/>
        <a:p>
          <a:endParaRPr kumimoji="1" lang="ja-JP" altLang="en-US"/>
        </a:p>
      </dgm:t>
    </dgm:pt>
    <dgm:pt modelId="{6B8B54A3-4E38-40E6-B947-7FC98A4DD4FD}">
      <dgm:prSet custT="1"/>
      <dgm:spPr/>
      <dgm:t>
        <a:bodyPr/>
        <a:lstStyle/>
        <a:p>
          <a:r>
            <a:rPr kumimoji="1" lang="ja-JP" altLang="en-US" sz="1400" dirty="0"/>
            <a:t>剣道　　　　・カヌー</a:t>
          </a:r>
        </a:p>
      </dgm:t>
    </dgm:pt>
    <dgm:pt modelId="{1C55385E-793B-4C98-804C-233A91D4EE25}" type="parTrans" cxnId="{DF9B5695-122E-46A3-8A81-F4A505CB041B}">
      <dgm:prSet/>
      <dgm:spPr/>
      <dgm:t>
        <a:bodyPr/>
        <a:lstStyle/>
        <a:p>
          <a:endParaRPr kumimoji="1" lang="ja-JP" altLang="en-US"/>
        </a:p>
      </dgm:t>
    </dgm:pt>
    <dgm:pt modelId="{0D37B32A-219D-4F07-BD11-A156D0211EF4}" type="sibTrans" cxnId="{DF9B5695-122E-46A3-8A81-F4A505CB041B}">
      <dgm:prSet/>
      <dgm:spPr/>
      <dgm:t>
        <a:bodyPr/>
        <a:lstStyle/>
        <a:p>
          <a:endParaRPr kumimoji="1" lang="ja-JP" altLang="en-US"/>
        </a:p>
      </dgm:t>
    </dgm:pt>
    <dgm:pt modelId="{FE9A26A3-67A3-4A26-8EFB-1119D6FD7CCF}">
      <dgm:prSet custT="1"/>
      <dgm:spPr/>
      <dgm:t>
        <a:bodyPr/>
        <a:lstStyle/>
        <a:p>
          <a:r>
            <a:rPr kumimoji="1" lang="ja-JP" altLang="en-US" sz="1400" dirty="0"/>
            <a:t>バドミントン・アイスホッケー</a:t>
          </a:r>
        </a:p>
      </dgm:t>
    </dgm:pt>
    <dgm:pt modelId="{FC6069B2-2830-467B-9C69-BA6E0302453B}" type="parTrans" cxnId="{071A75D8-798E-43DE-B510-DF253A0C9E03}">
      <dgm:prSet/>
      <dgm:spPr/>
      <dgm:t>
        <a:bodyPr/>
        <a:lstStyle/>
        <a:p>
          <a:endParaRPr kumimoji="1" lang="ja-JP" altLang="en-US"/>
        </a:p>
      </dgm:t>
    </dgm:pt>
    <dgm:pt modelId="{7A61ABC4-3BE6-491B-867E-EA0DA4CB51E1}" type="sibTrans" cxnId="{071A75D8-798E-43DE-B510-DF253A0C9E03}">
      <dgm:prSet/>
      <dgm:spPr/>
      <dgm:t>
        <a:bodyPr/>
        <a:lstStyle/>
        <a:p>
          <a:endParaRPr kumimoji="1" lang="ja-JP" altLang="en-US"/>
        </a:p>
      </dgm:t>
    </dgm:pt>
    <dgm:pt modelId="{39B3739C-52A5-4AFE-AE31-78B38F4A9028}">
      <dgm:prSet custT="1"/>
      <dgm:spPr/>
      <dgm:t>
        <a:bodyPr/>
        <a:lstStyle/>
        <a:p>
          <a:r>
            <a:rPr kumimoji="1" lang="ja-JP" altLang="en-US" sz="1400" dirty="0"/>
            <a:t>洋弓　　　　・ラグビー</a:t>
          </a:r>
        </a:p>
      </dgm:t>
    </dgm:pt>
    <dgm:pt modelId="{2FB0B22B-BC89-49A9-8CBE-1E6DDBA09A61}" type="parTrans" cxnId="{D62F2C04-35ED-4650-AFE9-7F47F56CFEA5}">
      <dgm:prSet/>
      <dgm:spPr/>
      <dgm:t>
        <a:bodyPr/>
        <a:lstStyle/>
        <a:p>
          <a:endParaRPr kumimoji="1" lang="ja-JP" altLang="en-US"/>
        </a:p>
      </dgm:t>
    </dgm:pt>
    <dgm:pt modelId="{E767AB2B-6FE9-4785-9120-E8F0015440C8}" type="sibTrans" cxnId="{D62F2C04-35ED-4650-AFE9-7F47F56CFEA5}">
      <dgm:prSet/>
      <dgm:spPr/>
      <dgm:t>
        <a:bodyPr/>
        <a:lstStyle/>
        <a:p>
          <a:endParaRPr kumimoji="1" lang="ja-JP" altLang="en-US"/>
        </a:p>
      </dgm:t>
    </dgm:pt>
    <dgm:pt modelId="{1E3C1CBA-091C-49FD-B428-AF8986FD45FD}">
      <dgm:prSet custT="1"/>
      <dgm:spPr/>
      <dgm:t>
        <a:bodyPr/>
        <a:lstStyle/>
        <a:p>
          <a:r>
            <a:rPr kumimoji="1" lang="ja-JP" altLang="en-US" sz="1400" dirty="0"/>
            <a:t>スケート　　・自動車</a:t>
          </a:r>
        </a:p>
      </dgm:t>
    </dgm:pt>
    <dgm:pt modelId="{AE3A3374-7D67-486E-BCAA-56D036CC9621}" type="parTrans" cxnId="{C94E7BA1-6797-42FC-9D3C-3557B5EE7741}">
      <dgm:prSet/>
      <dgm:spPr/>
      <dgm:t>
        <a:bodyPr/>
        <a:lstStyle/>
        <a:p>
          <a:endParaRPr kumimoji="1" lang="ja-JP" altLang="en-US"/>
        </a:p>
      </dgm:t>
    </dgm:pt>
    <dgm:pt modelId="{664B651C-98D6-4631-88AE-65324DA36F35}" type="sibTrans" cxnId="{C94E7BA1-6797-42FC-9D3C-3557B5EE7741}">
      <dgm:prSet/>
      <dgm:spPr/>
      <dgm:t>
        <a:bodyPr/>
        <a:lstStyle/>
        <a:p>
          <a:endParaRPr kumimoji="1" lang="ja-JP" altLang="en-US"/>
        </a:p>
      </dgm:t>
    </dgm:pt>
    <dgm:pt modelId="{F02D251B-3BED-4D05-AB34-D1524758B734}">
      <dgm:prSet custT="1"/>
      <dgm:spPr/>
      <dgm:t>
        <a:bodyPr/>
        <a:lstStyle/>
        <a:p>
          <a:r>
            <a:rPr kumimoji="1" lang="ja-JP" altLang="en-US" sz="1400" dirty="0"/>
            <a:t>準硬式野球　・吹奏楽</a:t>
          </a:r>
        </a:p>
      </dgm:t>
    </dgm:pt>
    <dgm:pt modelId="{DCDCC341-9A93-4607-A4B7-E437B9F6FBD2}" type="parTrans" cxnId="{85886E1D-DB18-41BE-83AE-C7C71C6A945A}">
      <dgm:prSet/>
      <dgm:spPr/>
      <dgm:t>
        <a:bodyPr/>
        <a:lstStyle/>
        <a:p>
          <a:endParaRPr kumimoji="1" lang="ja-JP" altLang="en-US"/>
        </a:p>
      </dgm:t>
    </dgm:pt>
    <dgm:pt modelId="{C2B452F0-E583-4DF9-BA71-3AFC64E60CEF}" type="sibTrans" cxnId="{85886E1D-DB18-41BE-83AE-C7C71C6A945A}">
      <dgm:prSet/>
      <dgm:spPr/>
      <dgm:t>
        <a:bodyPr/>
        <a:lstStyle/>
        <a:p>
          <a:endParaRPr kumimoji="1" lang="ja-JP" altLang="en-US"/>
        </a:p>
      </dgm:t>
    </dgm:pt>
    <dgm:pt modelId="{2B99A37F-DA4B-4AB5-BC6B-C643A20A5C6E}">
      <dgm:prSet custT="1"/>
      <dgm:spPr/>
      <dgm:t>
        <a:bodyPr/>
        <a:lstStyle/>
        <a:p>
          <a:r>
            <a:rPr kumimoji="1" lang="ja-JP" altLang="en-US" sz="1400" dirty="0"/>
            <a:t>硬式野球　　・？パート</a:t>
          </a:r>
          <a:r>
            <a:rPr kumimoji="1" lang="en-US" altLang="ja-JP" sz="1400" dirty="0"/>
            <a:t>2</a:t>
          </a:r>
          <a:endParaRPr kumimoji="1" lang="ja-JP" altLang="en-US" sz="1400" dirty="0"/>
        </a:p>
      </dgm:t>
    </dgm:pt>
    <dgm:pt modelId="{DE125371-3E40-4E3A-AEA3-20AE254D7E12}" type="parTrans" cxnId="{DBDF3BEB-370D-4922-B3F1-1DECA5A54C5D}">
      <dgm:prSet/>
      <dgm:spPr/>
      <dgm:t>
        <a:bodyPr/>
        <a:lstStyle/>
        <a:p>
          <a:endParaRPr kumimoji="1" lang="ja-JP" altLang="en-US"/>
        </a:p>
      </dgm:t>
    </dgm:pt>
    <dgm:pt modelId="{D0FED8EE-E9F2-4DDD-9CD6-3E1591C1788A}" type="sibTrans" cxnId="{DBDF3BEB-370D-4922-B3F1-1DECA5A54C5D}">
      <dgm:prSet/>
      <dgm:spPr/>
      <dgm:t>
        <a:bodyPr/>
        <a:lstStyle/>
        <a:p>
          <a:endParaRPr kumimoji="1" lang="ja-JP" altLang="en-US"/>
        </a:p>
      </dgm:t>
    </dgm:pt>
    <dgm:pt modelId="{20E12C4C-271D-4838-BA54-17C1F3C909A8}">
      <dgm:prSet custT="1"/>
      <dgm:spPr/>
      <dgm:t>
        <a:bodyPr/>
        <a:lstStyle/>
        <a:p>
          <a:r>
            <a:rPr kumimoji="1" lang="ja-JP" altLang="en-US" sz="1400" dirty="0"/>
            <a:t>陸上</a:t>
          </a:r>
        </a:p>
      </dgm:t>
    </dgm:pt>
    <dgm:pt modelId="{49F6E6D7-4E9A-4667-B35D-71752CF83753}" type="parTrans" cxnId="{44A51BE8-FE0E-4653-BF06-BF63FC22B645}">
      <dgm:prSet/>
      <dgm:spPr/>
      <dgm:t>
        <a:bodyPr/>
        <a:lstStyle/>
        <a:p>
          <a:endParaRPr kumimoji="1" lang="ja-JP" altLang="en-US"/>
        </a:p>
      </dgm:t>
    </dgm:pt>
    <dgm:pt modelId="{014A47B0-2B2B-481D-87F7-9A2486083B60}" type="sibTrans" cxnId="{44A51BE8-FE0E-4653-BF06-BF63FC22B645}">
      <dgm:prSet/>
      <dgm:spPr/>
      <dgm:t>
        <a:bodyPr/>
        <a:lstStyle/>
        <a:p>
          <a:endParaRPr kumimoji="1" lang="ja-JP" altLang="en-US"/>
        </a:p>
      </dgm:t>
    </dgm:pt>
    <dgm:pt modelId="{729D921F-539A-4912-9455-105CA431B742}">
      <dgm:prSet custT="1"/>
      <dgm:spPr/>
      <dgm:t>
        <a:bodyPr/>
        <a:lstStyle/>
        <a:p>
          <a:r>
            <a:rPr kumimoji="1" lang="ja-JP" altLang="en-US" sz="1400" dirty="0"/>
            <a:t>陸上ホッケー</a:t>
          </a:r>
        </a:p>
      </dgm:t>
    </dgm:pt>
    <dgm:pt modelId="{AA90BEE2-D339-4029-9390-6D3711ADB622}" type="parTrans" cxnId="{9E0E9313-CBE9-441C-9F35-6B179E24F4A1}">
      <dgm:prSet/>
      <dgm:spPr/>
      <dgm:t>
        <a:bodyPr/>
        <a:lstStyle/>
        <a:p>
          <a:endParaRPr kumimoji="1" lang="ja-JP" altLang="en-US"/>
        </a:p>
      </dgm:t>
    </dgm:pt>
    <dgm:pt modelId="{F7C283D7-2802-416B-96CC-0A74E377C815}" type="sibTrans" cxnId="{9E0E9313-CBE9-441C-9F35-6B179E24F4A1}">
      <dgm:prSet/>
      <dgm:spPr/>
      <dgm:t>
        <a:bodyPr/>
        <a:lstStyle/>
        <a:p>
          <a:endParaRPr kumimoji="1" lang="ja-JP" altLang="en-US"/>
        </a:p>
      </dgm:t>
    </dgm:pt>
    <dgm:pt modelId="{D0232E09-0497-46A7-A3B2-84608F1539AD}">
      <dgm:prSet custT="1"/>
      <dgm:spPr/>
      <dgm:t>
        <a:bodyPr/>
        <a:lstStyle/>
        <a:p>
          <a:r>
            <a:rPr kumimoji="1" lang="ja-JP" altLang="en-US" sz="1400" dirty="0"/>
            <a:t>ボクシング</a:t>
          </a:r>
        </a:p>
      </dgm:t>
    </dgm:pt>
    <dgm:pt modelId="{1F725ACA-A1EE-409A-BF56-FAE1511324F8}" type="parTrans" cxnId="{E5D33471-7E48-410A-8C10-7CD21D6A950A}">
      <dgm:prSet/>
      <dgm:spPr/>
      <dgm:t>
        <a:bodyPr/>
        <a:lstStyle/>
        <a:p>
          <a:endParaRPr kumimoji="1" lang="ja-JP" altLang="en-US"/>
        </a:p>
      </dgm:t>
    </dgm:pt>
    <dgm:pt modelId="{DD15C399-794A-427B-B163-2C0F1A75F015}" type="sibTrans" cxnId="{E5D33471-7E48-410A-8C10-7CD21D6A950A}">
      <dgm:prSet/>
      <dgm:spPr/>
      <dgm:t>
        <a:bodyPr/>
        <a:lstStyle/>
        <a:p>
          <a:endParaRPr kumimoji="1" lang="ja-JP" altLang="en-US"/>
        </a:p>
      </dgm:t>
    </dgm:pt>
    <dgm:pt modelId="{8B5326E7-EC30-4EB7-8B22-EF5A5AB51901}" type="pres">
      <dgm:prSet presAssocID="{B42E7F0E-471B-4E6E-A3B8-5AD4670B63AE}" presName="Name0" presStyleCnt="0">
        <dgm:presLayoutVars>
          <dgm:dir/>
          <dgm:resizeHandles val="exact"/>
        </dgm:presLayoutVars>
      </dgm:prSet>
      <dgm:spPr/>
    </dgm:pt>
    <dgm:pt modelId="{F3DF8744-296C-406B-B21E-1043E1BEA669}" type="pres">
      <dgm:prSet presAssocID="{7C1528D3-8123-40F4-999E-2B6D6B4D2C47}" presName="node" presStyleLbl="node1" presStyleIdx="0" presStyleCnt="3">
        <dgm:presLayoutVars>
          <dgm:bulletEnabled val="1"/>
        </dgm:presLayoutVars>
      </dgm:prSet>
      <dgm:spPr/>
    </dgm:pt>
    <dgm:pt modelId="{DBA14B65-963C-4E4C-BD1F-343BA6742302}" type="pres">
      <dgm:prSet presAssocID="{2F0AFD6C-AB60-4732-892D-C8054B7B9B03}" presName="sibTrans" presStyleCnt="0"/>
      <dgm:spPr/>
    </dgm:pt>
    <dgm:pt modelId="{BDAC65D8-F2C1-4F67-904D-5048A07864E2}" type="pres">
      <dgm:prSet presAssocID="{29D8EF82-4B5C-4C11-9764-E4D7D2DA072B}" presName="node" presStyleLbl="node1" presStyleIdx="1" presStyleCnt="3" custLinFactNeighborY="-617">
        <dgm:presLayoutVars>
          <dgm:bulletEnabled val="1"/>
        </dgm:presLayoutVars>
      </dgm:prSet>
      <dgm:spPr/>
    </dgm:pt>
    <dgm:pt modelId="{B88046D8-0E21-4D9E-94EA-A6EF045C8C61}" type="pres">
      <dgm:prSet presAssocID="{3367B03F-1D00-4208-A16B-6F24BEDB4195}" presName="sibTrans" presStyleCnt="0"/>
      <dgm:spPr/>
    </dgm:pt>
    <dgm:pt modelId="{08F30944-854D-4158-9EB8-56CCF2DC3560}" type="pres">
      <dgm:prSet presAssocID="{AFC470AC-BEF4-4437-BAE3-C2F5AC0C4DDD}" presName="node" presStyleLbl="node1" presStyleIdx="2" presStyleCnt="3" custLinFactNeighborX="92115" custLinFactNeighborY="1388">
        <dgm:presLayoutVars>
          <dgm:bulletEnabled val="1"/>
        </dgm:presLayoutVars>
      </dgm:prSet>
      <dgm:spPr/>
    </dgm:pt>
  </dgm:ptLst>
  <dgm:cxnLst>
    <dgm:cxn modelId="{0C102700-D21C-43B2-B065-28D478348537}" srcId="{7C1528D3-8123-40F4-999E-2B6D6B4D2C47}" destId="{25B45268-C3F5-40C3-BF0F-CEDD63D65848}" srcOrd="0" destOrd="0" parTransId="{7A5CF94A-2429-492E-B90B-4668771FB826}" sibTransId="{5E60ED16-8BA2-47F4-A9A5-E627C9FA799F}"/>
    <dgm:cxn modelId="{6949EA03-8227-448C-8A14-AE6065633CE8}" type="presOf" srcId="{1E3C1CBA-091C-49FD-B428-AF8986FD45FD}" destId="{F3DF8744-296C-406B-B21E-1043E1BEA669}" srcOrd="0" destOrd="7" presId="urn:microsoft.com/office/officeart/2005/8/layout/hList6"/>
    <dgm:cxn modelId="{D62F2C04-35ED-4650-AFE9-7F47F56CFEA5}" srcId="{7C1528D3-8123-40F4-999E-2B6D6B4D2C47}" destId="{39B3739C-52A5-4AFE-AE31-78B38F4A9028}" srcOrd="5" destOrd="0" parTransId="{2FB0B22B-BC89-49A9-8CBE-1E6DDBA09A61}" sibTransId="{E767AB2B-6FE9-4785-9120-E8F0015440C8}"/>
    <dgm:cxn modelId="{3B798508-D514-4D63-A936-7D55E9C2B96A}" type="presOf" srcId="{20E12C4C-271D-4838-BA54-17C1F3C909A8}" destId="{F3DF8744-296C-406B-B21E-1043E1BEA669}" srcOrd="0" destOrd="10" presId="urn:microsoft.com/office/officeart/2005/8/layout/hList6"/>
    <dgm:cxn modelId="{B9A4000E-EE23-42DA-92F0-222CF6E1E078}" type="presOf" srcId="{F02D251B-3BED-4D05-AB34-D1524758B734}" destId="{F3DF8744-296C-406B-B21E-1043E1BEA669}" srcOrd="0" destOrd="8" presId="urn:microsoft.com/office/officeart/2005/8/layout/hList6"/>
    <dgm:cxn modelId="{9E0E9313-CBE9-441C-9F35-6B179E24F4A1}" srcId="{7C1528D3-8123-40F4-999E-2B6D6B4D2C47}" destId="{729D921F-539A-4912-9455-105CA431B742}" srcOrd="10" destOrd="0" parTransId="{AA90BEE2-D339-4029-9390-6D3711ADB622}" sibTransId="{F7C283D7-2802-416B-96CC-0A74E377C815}"/>
    <dgm:cxn modelId="{85886E1D-DB18-41BE-83AE-C7C71C6A945A}" srcId="{7C1528D3-8123-40F4-999E-2B6D6B4D2C47}" destId="{F02D251B-3BED-4D05-AB34-D1524758B734}" srcOrd="7" destOrd="0" parTransId="{DCDCC341-9A93-4607-A4B7-E437B9F6FBD2}" sibTransId="{C2B452F0-E583-4DF9-BA71-3AFC64E60CEF}"/>
    <dgm:cxn modelId="{45FC2927-0359-41FC-8581-EC9A111CEA58}" type="presOf" srcId="{B42E7F0E-471B-4E6E-A3B8-5AD4670B63AE}" destId="{8B5326E7-EC30-4EB7-8B22-EF5A5AB51901}" srcOrd="0" destOrd="0" presId="urn:microsoft.com/office/officeart/2005/8/layout/hList6"/>
    <dgm:cxn modelId="{0C20702B-1C86-4B96-84BF-2A9AA36597E7}" srcId="{B42E7F0E-471B-4E6E-A3B8-5AD4670B63AE}" destId="{7C1528D3-8123-40F4-999E-2B6D6B4D2C47}" srcOrd="0" destOrd="0" parTransId="{59FAC549-7F59-4EE5-BA1D-4A3CE76ADFBC}" sibTransId="{2F0AFD6C-AB60-4732-892D-C8054B7B9B03}"/>
    <dgm:cxn modelId="{2759DD3C-DB4B-49CC-8CD0-FAC3ACDC283F}" type="presOf" srcId="{D0232E09-0497-46A7-A3B2-84608F1539AD}" destId="{F3DF8744-296C-406B-B21E-1043E1BEA669}" srcOrd="0" destOrd="12" presId="urn:microsoft.com/office/officeart/2005/8/layout/hList6"/>
    <dgm:cxn modelId="{6060E360-417F-466A-92FB-C4E5B072BE20}" type="presOf" srcId="{25B45268-C3F5-40C3-BF0F-CEDD63D65848}" destId="{F3DF8744-296C-406B-B21E-1043E1BEA669}" srcOrd="0" destOrd="1" presId="urn:microsoft.com/office/officeart/2005/8/layout/hList6"/>
    <dgm:cxn modelId="{71EF7F43-DCAA-4B0D-A9CA-C5D13B46FD28}" srcId="{7C1528D3-8123-40F4-999E-2B6D6B4D2C47}" destId="{39D2F0AE-D364-4326-B712-689E7AB1362A}" srcOrd="1" destOrd="0" parTransId="{F57BEB93-9546-4233-9304-DF82B3FC076A}" sibTransId="{7D2293CD-E8C4-4A1D-82DC-BDBD703BE04E}"/>
    <dgm:cxn modelId="{48D25E49-BFD3-4B71-B652-49D3022095FE}" type="presOf" srcId="{29D8EF82-4B5C-4C11-9764-E4D7D2DA072B}" destId="{BDAC65D8-F2C1-4F67-904D-5048A07864E2}" srcOrd="0" destOrd="0" presId="urn:microsoft.com/office/officeart/2005/8/layout/hList6"/>
    <dgm:cxn modelId="{E5D33471-7E48-410A-8C10-7CD21D6A950A}" srcId="{7C1528D3-8123-40F4-999E-2B6D6B4D2C47}" destId="{D0232E09-0497-46A7-A3B2-84608F1539AD}" srcOrd="11" destOrd="0" parTransId="{1F725ACA-A1EE-409A-BF56-FAE1511324F8}" sibTransId="{DD15C399-794A-427B-B163-2C0F1A75F015}"/>
    <dgm:cxn modelId="{524CA285-3309-4AAE-AAC2-D188E3507BB1}" srcId="{7C1528D3-8123-40F4-999E-2B6D6B4D2C47}" destId="{0D9122AB-53AE-46B2-95D3-6E3F8A47375B}" srcOrd="2" destOrd="0" parTransId="{3B0A5FCE-E77D-4FE1-8FD2-FEA117BFA15C}" sibTransId="{365C0036-F764-4759-B8C1-92FDBDAFD9F5}"/>
    <dgm:cxn modelId="{16E01D87-38FD-4657-94DB-EC0903E81232}" type="presOf" srcId="{AFC470AC-BEF4-4437-BAE3-C2F5AC0C4DDD}" destId="{08F30944-854D-4158-9EB8-56CCF2DC3560}" srcOrd="0" destOrd="0" presId="urn:microsoft.com/office/officeart/2005/8/layout/hList6"/>
    <dgm:cxn modelId="{DF9B5695-122E-46A3-8A81-F4A505CB041B}" srcId="{7C1528D3-8123-40F4-999E-2B6D6B4D2C47}" destId="{6B8B54A3-4E38-40E6-B947-7FC98A4DD4FD}" srcOrd="3" destOrd="0" parTransId="{1C55385E-793B-4C98-804C-233A91D4EE25}" sibTransId="{0D37B32A-219D-4F07-BD11-A156D0211EF4}"/>
    <dgm:cxn modelId="{AE3ACD99-FD04-4615-8178-A877F257794F}" type="presOf" srcId="{2B99A37F-DA4B-4AB5-BC6B-C643A20A5C6E}" destId="{F3DF8744-296C-406B-B21E-1043E1BEA669}" srcOrd="0" destOrd="9" presId="urn:microsoft.com/office/officeart/2005/8/layout/hList6"/>
    <dgm:cxn modelId="{C94E7BA1-6797-42FC-9D3C-3557B5EE7741}" srcId="{7C1528D3-8123-40F4-999E-2B6D6B4D2C47}" destId="{1E3C1CBA-091C-49FD-B428-AF8986FD45FD}" srcOrd="6" destOrd="0" parTransId="{AE3A3374-7D67-486E-BCAA-56D036CC9621}" sibTransId="{664B651C-98D6-4631-88AE-65324DA36F35}"/>
    <dgm:cxn modelId="{E0FDE7A1-D7E7-4F6A-8BC9-D365009549C0}" srcId="{B42E7F0E-471B-4E6E-A3B8-5AD4670B63AE}" destId="{AFC470AC-BEF4-4437-BAE3-C2F5AC0C4DDD}" srcOrd="2" destOrd="0" parTransId="{E3EDCF65-56D8-4F4A-9630-FADC9354CE88}" sibTransId="{9812918C-92A1-4F38-8D91-2ADDEBC8A937}"/>
    <dgm:cxn modelId="{FCCF42A3-12B1-46BD-B66D-B1B95150178E}" srcId="{B42E7F0E-471B-4E6E-A3B8-5AD4670B63AE}" destId="{29D8EF82-4B5C-4C11-9764-E4D7D2DA072B}" srcOrd="1" destOrd="0" parTransId="{465664DC-DCC4-4879-9403-83A9DE67843B}" sibTransId="{3367B03F-1D00-4208-A16B-6F24BEDB4195}"/>
    <dgm:cxn modelId="{5FB029AA-BD3B-4930-9EB8-8B99BC5B59C4}" type="presOf" srcId="{6B8B54A3-4E38-40E6-B947-7FC98A4DD4FD}" destId="{F3DF8744-296C-406B-B21E-1043E1BEA669}" srcOrd="0" destOrd="4" presId="urn:microsoft.com/office/officeart/2005/8/layout/hList6"/>
    <dgm:cxn modelId="{60ABDBB2-2AE4-40E7-91C1-83DB80ECFF69}" type="presOf" srcId="{729D921F-539A-4912-9455-105CA431B742}" destId="{F3DF8744-296C-406B-B21E-1043E1BEA669}" srcOrd="0" destOrd="11" presId="urn:microsoft.com/office/officeart/2005/8/layout/hList6"/>
    <dgm:cxn modelId="{1758B0B6-BDD1-473F-9538-3FEA28BB034C}" type="presOf" srcId="{0D9122AB-53AE-46B2-95D3-6E3F8A47375B}" destId="{F3DF8744-296C-406B-B21E-1043E1BEA669}" srcOrd="0" destOrd="3" presId="urn:microsoft.com/office/officeart/2005/8/layout/hList6"/>
    <dgm:cxn modelId="{67DA30BF-F384-4CAC-8787-3F3FB5835F15}" type="presOf" srcId="{7C1528D3-8123-40F4-999E-2B6D6B4D2C47}" destId="{F3DF8744-296C-406B-B21E-1043E1BEA669}" srcOrd="0" destOrd="0" presId="urn:microsoft.com/office/officeart/2005/8/layout/hList6"/>
    <dgm:cxn modelId="{BBCD8FC1-0516-4FAC-98F1-61FE4ABED7D4}" type="presOf" srcId="{FE9A26A3-67A3-4A26-8EFB-1119D6FD7CCF}" destId="{F3DF8744-296C-406B-B21E-1043E1BEA669}" srcOrd="0" destOrd="5" presId="urn:microsoft.com/office/officeart/2005/8/layout/hList6"/>
    <dgm:cxn modelId="{32C8DCD1-C786-4E25-A0A2-77AA7C4435EE}" type="presOf" srcId="{39D2F0AE-D364-4326-B712-689E7AB1362A}" destId="{F3DF8744-296C-406B-B21E-1043E1BEA669}" srcOrd="0" destOrd="2" presId="urn:microsoft.com/office/officeart/2005/8/layout/hList6"/>
    <dgm:cxn modelId="{071A75D8-798E-43DE-B510-DF253A0C9E03}" srcId="{7C1528D3-8123-40F4-999E-2B6D6B4D2C47}" destId="{FE9A26A3-67A3-4A26-8EFB-1119D6FD7CCF}" srcOrd="4" destOrd="0" parTransId="{FC6069B2-2830-467B-9C69-BA6E0302453B}" sibTransId="{7A61ABC4-3BE6-491B-867E-EA0DA4CB51E1}"/>
    <dgm:cxn modelId="{44A51BE8-FE0E-4653-BF06-BF63FC22B645}" srcId="{7C1528D3-8123-40F4-999E-2B6D6B4D2C47}" destId="{20E12C4C-271D-4838-BA54-17C1F3C909A8}" srcOrd="9" destOrd="0" parTransId="{49F6E6D7-4E9A-4667-B35D-71752CF83753}" sibTransId="{014A47B0-2B2B-481D-87F7-9A2486083B60}"/>
    <dgm:cxn modelId="{DBDF3BEB-370D-4922-B3F1-1DECA5A54C5D}" srcId="{7C1528D3-8123-40F4-999E-2B6D6B4D2C47}" destId="{2B99A37F-DA4B-4AB5-BC6B-C643A20A5C6E}" srcOrd="8" destOrd="0" parTransId="{DE125371-3E40-4E3A-AEA3-20AE254D7E12}" sibTransId="{D0FED8EE-E9F2-4DDD-9CD6-3E1591C1788A}"/>
    <dgm:cxn modelId="{4E7A0BF1-CC23-462D-9D3D-D5B34C89A5CA}" type="presOf" srcId="{39B3739C-52A5-4AFE-AE31-78B38F4A9028}" destId="{F3DF8744-296C-406B-B21E-1043E1BEA669}" srcOrd="0" destOrd="6" presId="urn:microsoft.com/office/officeart/2005/8/layout/hList6"/>
    <dgm:cxn modelId="{ED1DA80E-4D01-4DAF-8DDE-4BDE76AFF0ED}" type="presParOf" srcId="{8B5326E7-EC30-4EB7-8B22-EF5A5AB51901}" destId="{F3DF8744-296C-406B-B21E-1043E1BEA669}" srcOrd="0" destOrd="0" presId="urn:microsoft.com/office/officeart/2005/8/layout/hList6"/>
    <dgm:cxn modelId="{A95C3829-0D69-414A-A0F7-6390B168B192}" type="presParOf" srcId="{8B5326E7-EC30-4EB7-8B22-EF5A5AB51901}" destId="{DBA14B65-963C-4E4C-BD1F-343BA6742302}" srcOrd="1" destOrd="0" presId="urn:microsoft.com/office/officeart/2005/8/layout/hList6"/>
    <dgm:cxn modelId="{F7A294C7-9A1B-4126-8BC7-490831FCE735}" type="presParOf" srcId="{8B5326E7-EC30-4EB7-8B22-EF5A5AB51901}" destId="{BDAC65D8-F2C1-4F67-904D-5048A07864E2}" srcOrd="2" destOrd="0" presId="urn:microsoft.com/office/officeart/2005/8/layout/hList6"/>
    <dgm:cxn modelId="{0DAB5359-F7D3-4203-B205-374494DFDDC5}" type="presParOf" srcId="{8B5326E7-EC30-4EB7-8B22-EF5A5AB51901}" destId="{B88046D8-0E21-4D9E-94EA-A6EF045C8C61}" srcOrd="3" destOrd="0" presId="urn:microsoft.com/office/officeart/2005/8/layout/hList6"/>
    <dgm:cxn modelId="{95346A62-F429-460B-AF2B-7331C2D3C41E}" type="presParOf" srcId="{8B5326E7-EC30-4EB7-8B22-EF5A5AB51901}" destId="{08F30944-854D-4158-9EB8-56CCF2DC3560}"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F8744-296C-406B-B21E-1043E1BEA669}">
      <dsp:nvSpPr>
        <dsp:cNvPr id="0" name=""/>
        <dsp:cNvSpPr/>
      </dsp:nvSpPr>
      <dsp:spPr>
        <a:xfrm rot="16200000">
          <a:off x="-776659" y="777775"/>
          <a:ext cx="4457700" cy="2902148"/>
        </a:xfrm>
        <a:prstGeom prst="flowChartManualOperation">
          <a:avLst/>
        </a:prstGeom>
        <a:gradFill rotWithShape="0">
          <a:gsLst>
            <a:gs pos="0">
              <a:schemeClr val="accent2">
                <a:hueOff val="0"/>
                <a:satOff val="0"/>
                <a:lumOff val="0"/>
                <a:alphaOff val="0"/>
                <a:tint val="68000"/>
                <a:alpha val="90000"/>
                <a:lumMod val="100000"/>
              </a:schemeClr>
            </a:gs>
            <a:gs pos="100000">
              <a:schemeClr val="accent2">
                <a:hueOff val="0"/>
                <a:satOff val="0"/>
                <a:lumOff val="0"/>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4300" bIns="0" numCol="1" spcCol="1270" anchor="t" anchorCtr="0">
          <a:noAutofit/>
        </a:bodyPr>
        <a:lstStyle/>
        <a:p>
          <a:pPr marL="0" lvl="0" indent="0" algn="l" defTabSz="800100">
            <a:lnSpc>
              <a:spcPct val="90000"/>
            </a:lnSpc>
            <a:spcBef>
              <a:spcPct val="0"/>
            </a:spcBef>
            <a:spcAft>
              <a:spcPct val="35000"/>
            </a:spcAft>
            <a:buNone/>
          </a:pPr>
          <a:r>
            <a:rPr kumimoji="1" lang="ja-JP" altLang="en-US" sz="1800" kern="1200" dirty="0"/>
            <a:t>体調チェック</a:t>
          </a:r>
          <a:r>
            <a:rPr kumimoji="1" lang="en-US" altLang="ja-JP" sz="1800" kern="1200" dirty="0"/>
            <a:t>+</a:t>
          </a:r>
          <a:r>
            <a:rPr kumimoji="1" lang="ja-JP" altLang="en-US" sz="1800" kern="1200" dirty="0"/>
            <a:t>行動履歴</a:t>
          </a:r>
        </a:p>
        <a:p>
          <a:pPr marL="114300" lvl="1" indent="-114300" algn="l" defTabSz="622300">
            <a:lnSpc>
              <a:spcPct val="90000"/>
            </a:lnSpc>
            <a:spcBef>
              <a:spcPct val="0"/>
            </a:spcBef>
            <a:spcAft>
              <a:spcPct val="15000"/>
            </a:spcAft>
            <a:buChar char="•"/>
          </a:pPr>
          <a:r>
            <a:rPr kumimoji="1" lang="ja-JP" altLang="en-US" sz="1400" kern="1200" dirty="0"/>
            <a:t>レスリング　・ヨット</a:t>
          </a:r>
        </a:p>
        <a:p>
          <a:pPr marL="114300" lvl="1" indent="-114300" algn="l" defTabSz="622300">
            <a:lnSpc>
              <a:spcPct val="90000"/>
            </a:lnSpc>
            <a:spcBef>
              <a:spcPct val="0"/>
            </a:spcBef>
            <a:spcAft>
              <a:spcPct val="15000"/>
            </a:spcAft>
            <a:buChar char="•"/>
          </a:pPr>
          <a:r>
            <a:rPr kumimoji="1" lang="ja-JP" altLang="en-US" sz="1400" kern="1200" dirty="0"/>
            <a:t>水上競技　　・合気道</a:t>
          </a:r>
        </a:p>
        <a:p>
          <a:pPr marL="114300" lvl="1" indent="-114300" algn="l" defTabSz="622300">
            <a:lnSpc>
              <a:spcPct val="90000"/>
            </a:lnSpc>
            <a:spcBef>
              <a:spcPct val="0"/>
            </a:spcBef>
            <a:spcAft>
              <a:spcPct val="15000"/>
            </a:spcAft>
            <a:buChar char="•"/>
          </a:pPr>
          <a:r>
            <a:rPr kumimoji="1" lang="ja-JP" altLang="en-US" sz="1400" kern="1200" dirty="0"/>
            <a:t>硬式テニス　・ボート</a:t>
          </a:r>
        </a:p>
        <a:p>
          <a:pPr marL="114300" lvl="1" indent="-114300" algn="l" defTabSz="622300">
            <a:lnSpc>
              <a:spcPct val="90000"/>
            </a:lnSpc>
            <a:spcBef>
              <a:spcPct val="0"/>
            </a:spcBef>
            <a:spcAft>
              <a:spcPct val="15000"/>
            </a:spcAft>
            <a:buChar char="•"/>
          </a:pPr>
          <a:r>
            <a:rPr kumimoji="1" lang="ja-JP" altLang="en-US" sz="1400" kern="1200" dirty="0"/>
            <a:t>剣道　　　　・カヌー</a:t>
          </a:r>
        </a:p>
        <a:p>
          <a:pPr marL="114300" lvl="1" indent="-114300" algn="l" defTabSz="622300">
            <a:lnSpc>
              <a:spcPct val="90000"/>
            </a:lnSpc>
            <a:spcBef>
              <a:spcPct val="0"/>
            </a:spcBef>
            <a:spcAft>
              <a:spcPct val="15000"/>
            </a:spcAft>
            <a:buChar char="•"/>
          </a:pPr>
          <a:r>
            <a:rPr kumimoji="1" lang="ja-JP" altLang="en-US" sz="1400" kern="1200" dirty="0"/>
            <a:t>バドミントン・アイスホッケー</a:t>
          </a:r>
        </a:p>
        <a:p>
          <a:pPr marL="114300" lvl="1" indent="-114300" algn="l" defTabSz="622300">
            <a:lnSpc>
              <a:spcPct val="90000"/>
            </a:lnSpc>
            <a:spcBef>
              <a:spcPct val="0"/>
            </a:spcBef>
            <a:spcAft>
              <a:spcPct val="15000"/>
            </a:spcAft>
            <a:buChar char="•"/>
          </a:pPr>
          <a:r>
            <a:rPr kumimoji="1" lang="ja-JP" altLang="en-US" sz="1400" kern="1200" dirty="0"/>
            <a:t>洋弓　　　　・ラグビー</a:t>
          </a:r>
        </a:p>
        <a:p>
          <a:pPr marL="114300" lvl="1" indent="-114300" algn="l" defTabSz="622300">
            <a:lnSpc>
              <a:spcPct val="90000"/>
            </a:lnSpc>
            <a:spcBef>
              <a:spcPct val="0"/>
            </a:spcBef>
            <a:spcAft>
              <a:spcPct val="15000"/>
            </a:spcAft>
            <a:buChar char="•"/>
          </a:pPr>
          <a:r>
            <a:rPr kumimoji="1" lang="ja-JP" altLang="en-US" sz="1400" kern="1200" dirty="0"/>
            <a:t>スケート　　・自動車</a:t>
          </a:r>
        </a:p>
        <a:p>
          <a:pPr marL="114300" lvl="1" indent="-114300" algn="l" defTabSz="622300">
            <a:lnSpc>
              <a:spcPct val="90000"/>
            </a:lnSpc>
            <a:spcBef>
              <a:spcPct val="0"/>
            </a:spcBef>
            <a:spcAft>
              <a:spcPct val="15000"/>
            </a:spcAft>
            <a:buChar char="•"/>
          </a:pPr>
          <a:r>
            <a:rPr kumimoji="1" lang="ja-JP" altLang="en-US" sz="1400" kern="1200" dirty="0"/>
            <a:t>準硬式野球　・吹奏楽</a:t>
          </a:r>
        </a:p>
        <a:p>
          <a:pPr marL="114300" lvl="1" indent="-114300" algn="l" defTabSz="622300">
            <a:lnSpc>
              <a:spcPct val="90000"/>
            </a:lnSpc>
            <a:spcBef>
              <a:spcPct val="0"/>
            </a:spcBef>
            <a:spcAft>
              <a:spcPct val="15000"/>
            </a:spcAft>
            <a:buChar char="•"/>
          </a:pPr>
          <a:r>
            <a:rPr kumimoji="1" lang="ja-JP" altLang="en-US" sz="1400" kern="1200" dirty="0"/>
            <a:t>硬式野球　　・？パート</a:t>
          </a:r>
          <a:r>
            <a:rPr kumimoji="1" lang="en-US" altLang="ja-JP" sz="1400" kern="1200" dirty="0"/>
            <a:t>2</a:t>
          </a:r>
          <a:endParaRPr kumimoji="1" lang="ja-JP" altLang="en-US" sz="1400" kern="1200" dirty="0"/>
        </a:p>
        <a:p>
          <a:pPr marL="114300" lvl="1" indent="-114300" algn="l" defTabSz="622300">
            <a:lnSpc>
              <a:spcPct val="90000"/>
            </a:lnSpc>
            <a:spcBef>
              <a:spcPct val="0"/>
            </a:spcBef>
            <a:spcAft>
              <a:spcPct val="15000"/>
            </a:spcAft>
            <a:buChar char="•"/>
          </a:pPr>
          <a:r>
            <a:rPr kumimoji="1" lang="ja-JP" altLang="en-US" sz="1400" kern="1200" dirty="0"/>
            <a:t>陸上</a:t>
          </a:r>
        </a:p>
        <a:p>
          <a:pPr marL="114300" lvl="1" indent="-114300" algn="l" defTabSz="622300">
            <a:lnSpc>
              <a:spcPct val="90000"/>
            </a:lnSpc>
            <a:spcBef>
              <a:spcPct val="0"/>
            </a:spcBef>
            <a:spcAft>
              <a:spcPct val="15000"/>
            </a:spcAft>
            <a:buChar char="•"/>
          </a:pPr>
          <a:r>
            <a:rPr kumimoji="1" lang="ja-JP" altLang="en-US" sz="1400" kern="1200" dirty="0"/>
            <a:t>陸上ホッケー</a:t>
          </a:r>
        </a:p>
        <a:p>
          <a:pPr marL="114300" lvl="1" indent="-114300" algn="l" defTabSz="622300">
            <a:lnSpc>
              <a:spcPct val="90000"/>
            </a:lnSpc>
            <a:spcBef>
              <a:spcPct val="0"/>
            </a:spcBef>
            <a:spcAft>
              <a:spcPct val="15000"/>
            </a:spcAft>
            <a:buChar char="•"/>
          </a:pPr>
          <a:r>
            <a:rPr kumimoji="1" lang="ja-JP" altLang="en-US" sz="1400" kern="1200" dirty="0"/>
            <a:t>ボクシング</a:t>
          </a:r>
        </a:p>
      </dsp:txBody>
      <dsp:txXfrm rot="5400000">
        <a:off x="1117" y="891539"/>
        <a:ext cx="2902148" cy="2674620"/>
      </dsp:txXfrm>
    </dsp:sp>
    <dsp:sp modelId="{BDAC65D8-F2C1-4F67-904D-5048A07864E2}">
      <dsp:nvSpPr>
        <dsp:cNvPr id="0" name=""/>
        <dsp:cNvSpPr/>
      </dsp:nvSpPr>
      <dsp:spPr>
        <a:xfrm rot="16200000">
          <a:off x="2343150" y="777775"/>
          <a:ext cx="4457700" cy="2902148"/>
        </a:xfrm>
        <a:prstGeom prst="flowChartManualOperation">
          <a:avLst/>
        </a:prstGeom>
        <a:gradFill rotWithShape="0">
          <a:gsLst>
            <a:gs pos="0">
              <a:schemeClr val="accent2">
                <a:hueOff val="4645837"/>
                <a:satOff val="-23806"/>
                <a:lumOff val="-12059"/>
                <a:alphaOff val="0"/>
                <a:tint val="68000"/>
                <a:alpha val="90000"/>
                <a:lumMod val="100000"/>
              </a:schemeClr>
            </a:gs>
            <a:gs pos="100000">
              <a:schemeClr val="accent2">
                <a:hueOff val="4645837"/>
                <a:satOff val="-23806"/>
                <a:lumOff val="-12059"/>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4300" bIns="0" numCol="1" spcCol="1270" anchor="ctr" anchorCtr="0">
          <a:noAutofit/>
        </a:bodyPr>
        <a:lstStyle/>
        <a:p>
          <a:pPr marL="0" lvl="0" indent="0" algn="l" defTabSz="800100">
            <a:lnSpc>
              <a:spcPct val="90000"/>
            </a:lnSpc>
            <a:spcBef>
              <a:spcPct val="0"/>
            </a:spcBef>
            <a:spcAft>
              <a:spcPct val="35000"/>
            </a:spcAft>
            <a:buNone/>
          </a:pPr>
          <a:r>
            <a:rPr kumimoji="1" lang="ja-JP" altLang="en-US" sz="1800" kern="1200" dirty="0"/>
            <a:t>体調チェックのみ</a:t>
          </a:r>
          <a:endParaRPr kumimoji="1" lang="en-US" altLang="ja-JP" sz="1800" kern="1200" dirty="0"/>
        </a:p>
        <a:p>
          <a:pPr marL="0" lvl="0" indent="0" algn="l" defTabSz="800100">
            <a:lnSpc>
              <a:spcPct val="90000"/>
            </a:lnSpc>
            <a:spcBef>
              <a:spcPct val="0"/>
            </a:spcBef>
            <a:spcAft>
              <a:spcPct val="35000"/>
            </a:spcAft>
            <a:buNone/>
          </a:pPr>
          <a:r>
            <a:rPr kumimoji="1" lang="ja-JP" altLang="en-US" sz="1800" kern="1200" dirty="0"/>
            <a:t>・ゴルフ</a:t>
          </a:r>
          <a:endParaRPr kumimoji="1" lang="en-US" altLang="ja-JP" sz="1800" kern="1200" dirty="0"/>
        </a:p>
        <a:p>
          <a:pPr marL="0" lvl="0" indent="0" algn="l" defTabSz="800100">
            <a:lnSpc>
              <a:spcPct val="90000"/>
            </a:lnSpc>
            <a:spcBef>
              <a:spcPct val="0"/>
            </a:spcBef>
            <a:spcAft>
              <a:spcPct val="35000"/>
            </a:spcAft>
            <a:buNone/>
          </a:pPr>
          <a:r>
            <a:rPr kumimoji="1" lang="ja-JP" altLang="en-US" sz="1800" kern="1200" dirty="0"/>
            <a:t>・フェンシング</a:t>
          </a:r>
          <a:endParaRPr kumimoji="1" lang="en-US" altLang="ja-JP" sz="1800" kern="1200" dirty="0"/>
        </a:p>
        <a:p>
          <a:pPr marL="0" lvl="0" indent="0" algn="l" defTabSz="800100">
            <a:lnSpc>
              <a:spcPct val="90000"/>
            </a:lnSpc>
            <a:spcBef>
              <a:spcPct val="0"/>
            </a:spcBef>
            <a:spcAft>
              <a:spcPct val="35000"/>
            </a:spcAft>
            <a:buNone/>
          </a:pPr>
          <a:r>
            <a:rPr kumimoji="1" lang="ja-JP" altLang="en-US" sz="1800" kern="1200" dirty="0"/>
            <a:t>・航空</a:t>
          </a:r>
          <a:endParaRPr kumimoji="1" lang="en-US" altLang="ja-JP" sz="1800" kern="1200" dirty="0"/>
        </a:p>
        <a:p>
          <a:pPr marL="0" lvl="0" indent="0" algn="l" defTabSz="800100">
            <a:lnSpc>
              <a:spcPct val="90000"/>
            </a:lnSpc>
            <a:spcBef>
              <a:spcPct val="0"/>
            </a:spcBef>
            <a:spcAft>
              <a:spcPct val="35000"/>
            </a:spcAft>
            <a:buNone/>
          </a:pPr>
          <a:r>
            <a:rPr kumimoji="1" lang="ja-JP" altLang="en-US" sz="1800" kern="1200" dirty="0"/>
            <a:t>・アメフト</a:t>
          </a:r>
          <a:endParaRPr kumimoji="1" lang="en-US" altLang="ja-JP" sz="1800" kern="1200" dirty="0"/>
        </a:p>
        <a:p>
          <a:pPr marL="0" lvl="0" indent="0" algn="l" defTabSz="800100">
            <a:lnSpc>
              <a:spcPct val="90000"/>
            </a:lnSpc>
            <a:spcBef>
              <a:spcPct val="0"/>
            </a:spcBef>
            <a:spcAft>
              <a:spcPct val="35000"/>
            </a:spcAft>
            <a:buNone/>
          </a:pPr>
          <a:r>
            <a:rPr kumimoji="1" lang="ja-JP" altLang="en-US" sz="1800" kern="1200" dirty="0"/>
            <a:t>・バレーボール</a:t>
          </a:r>
          <a:endParaRPr kumimoji="1" lang="en-US" altLang="ja-JP" sz="1800" kern="1200" dirty="0"/>
        </a:p>
        <a:p>
          <a:pPr marL="0" lvl="0" indent="0" algn="l" defTabSz="800100">
            <a:lnSpc>
              <a:spcPct val="90000"/>
            </a:lnSpc>
            <a:spcBef>
              <a:spcPct val="0"/>
            </a:spcBef>
            <a:spcAft>
              <a:spcPct val="35000"/>
            </a:spcAft>
            <a:buNone/>
          </a:pPr>
          <a:r>
            <a:rPr kumimoji="1" lang="ja-JP" altLang="en-US" sz="1800" kern="1200" dirty="0"/>
            <a:t>・スキー</a:t>
          </a:r>
          <a:endParaRPr kumimoji="1" lang="en-US" altLang="ja-JP" sz="1800" kern="1200" dirty="0"/>
        </a:p>
        <a:p>
          <a:pPr marL="0" lvl="0" indent="0" algn="l" defTabSz="800100">
            <a:lnSpc>
              <a:spcPct val="90000"/>
            </a:lnSpc>
            <a:spcBef>
              <a:spcPct val="0"/>
            </a:spcBef>
            <a:spcAft>
              <a:spcPct val="35000"/>
            </a:spcAft>
            <a:buNone/>
          </a:pPr>
          <a:r>
            <a:rPr kumimoji="1" lang="ja-JP" altLang="en-US" sz="1800" kern="1200" dirty="0"/>
            <a:t>・重量挙げ</a:t>
          </a:r>
          <a:endParaRPr kumimoji="1" lang="en-US" altLang="ja-JP" sz="1800" kern="1200" dirty="0"/>
        </a:p>
        <a:p>
          <a:pPr marL="0" lvl="0" indent="0" algn="l" defTabSz="800100">
            <a:lnSpc>
              <a:spcPct val="90000"/>
            </a:lnSpc>
            <a:spcBef>
              <a:spcPct val="0"/>
            </a:spcBef>
            <a:spcAft>
              <a:spcPct val="35000"/>
            </a:spcAft>
            <a:buNone/>
          </a:pPr>
          <a:r>
            <a:rPr kumimoji="1" lang="ja-JP" altLang="en-US" sz="1800" kern="1200" dirty="0"/>
            <a:t>・？</a:t>
          </a:r>
          <a:endParaRPr kumimoji="1" lang="en-US" altLang="ja-JP" sz="1800" kern="1200" dirty="0"/>
        </a:p>
      </dsp:txBody>
      <dsp:txXfrm rot="5400000">
        <a:off x="3120926" y="891539"/>
        <a:ext cx="2902148" cy="2674620"/>
      </dsp:txXfrm>
    </dsp:sp>
    <dsp:sp modelId="{08F30944-854D-4158-9EB8-56CCF2DC3560}">
      <dsp:nvSpPr>
        <dsp:cNvPr id="0" name=""/>
        <dsp:cNvSpPr/>
      </dsp:nvSpPr>
      <dsp:spPr>
        <a:xfrm rot="16200000">
          <a:off x="5464075" y="777775"/>
          <a:ext cx="4457700" cy="2902148"/>
        </a:xfrm>
        <a:prstGeom prst="flowChartManualOperation">
          <a:avLst/>
        </a:prstGeom>
        <a:gradFill rotWithShape="0">
          <a:gsLst>
            <a:gs pos="0">
              <a:schemeClr val="accent2">
                <a:hueOff val="9291674"/>
                <a:satOff val="-47612"/>
                <a:lumOff val="-24118"/>
                <a:alphaOff val="0"/>
                <a:tint val="68000"/>
                <a:alpha val="90000"/>
                <a:lumMod val="100000"/>
              </a:schemeClr>
            </a:gs>
            <a:gs pos="100000">
              <a:schemeClr val="accent2">
                <a:hueOff val="9291674"/>
                <a:satOff val="-47612"/>
                <a:lumOff val="-24118"/>
                <a:alphaOff val="0"/>
                <a:tint val="90000"/>
                <a:lumMod val="95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4300" bIns="0" numCol="1" spcCol="1270" anchor="ctr" anchorCtr="0">
          <a:noAutofit/>
        </a:bodyPr>
        <a:lstStyle/>
        <a:p>
          <a:pPr marL="0" lvl="0" indent="0" algn="l" defTabSz="800100">
            <a:lnSpc>
              <a:spcPct val="90000"/>
            </a:lnSpc>
            <a:spcBef>
              <a:spcPct val="0"/>
            </a:spcBef>
            <a:spcAft>
              <a:spcPct val="35000"/>
            </a:spcAft>
            <a:buNone/>
          </a:pPr>
          <a:r>
            <a:rPr kumimoji="1" lang="ja-JP" altLang="en-US" sz="1800" kern="1200" dirty="0"/>
            <a:t>行動履歴のみ</a:t>
          </a:r>
          <a:endParaRPr kumimoji="1" lang="en-US" altLang="ja-JP" sz="1800" kern="1200" dirty="0"/>
        </a:p>
        <a:p>
          <a:pPr marL="0" lvl="0" indent="0" algn="l" defTabSz="800100">
            <a:lnSpc>
              <a:spcPct val="90000"/>
            </a:lnSpc>
            <a:spcBef>
              <a:spcPct val="0"/>
            </a:spcBef>
            <a:spcAft>
              <a:spcPct val="35000"/>
            </a:spcAft>
            <a:buNone/>
          </a:pPr>
          <a:r>
            <a:rPr kumimoji="1" lang="ja-JP" altLang="en-US" sz="1800" kern="1200" dirty="0"/>
            <a:t>・ハンドボール</a:t>
          </a:r>
          <a:endParaRPr kumimoji="1" lang="en-US" altLang="ja-JP" sz="1800" kern="1200" dirty="0"/>
        </a:p>
        <a:p>
          <a:pPr marL="0" lvl="0" indent="0" algn="l" defTabSz="800100">
            <a:lnSpc>
              <a:spcPct val="90000"/>
            </a:lnSpc>
            <a:spcBef>
              <a:spcPct val="0"/>
            </a:spcBef>
            <a:spcAft>
              <a:spcPct val="35000"/>
            </a:spcAft>
            <a:buNone/>
          </a:pPr>
          <a:endParaRPr kumimoji="1" lang="en-US" altLang="ja-JP" sz="1800" kern="1200" dirty="0"/>
        </a:p>
        <a:p>
          <a:pPr marL="0" lvl="0" indent="0" algn="l" defTabSz="800100">
            <a:lnSpc>
              <a:spcPct val="90000"/>
            </a:lnSpc>
            <a:spcBef>
              <a:spcPct val="0"/>
            </a:spcBef>
            <a:spcAft>
              <a:spcPct val="35000"/>
            </a:spcAft>
            <a:buNone/>
          </a:pPr>
          <a:endParaRPr kumimoji="1" lang="en-US" altLang="ja-JP" sz="1800" kern="1200" dirty="0"/>
        </a:p>
        <a:p>
          <a:pPr marL="0" lvl="0" indent="0" algn="l" defTabSz="800100">
            <a:lnSpc>
              <a:spcPct val="90000"/>
            </a:lnSpc>
            <a:spcBef>
              <a:spcPct val="0"/>
            </a:spcBef>
            <a:spcAft>
              <a:spcPct val="35000"/>
            </a:spcAft>
            <a:buNone/>
          </a:pPr>
          <a:endParaRPr kumimoji="1" lang="en-US" altLang="ja-JP" sz="1800" kern="1200" dirty="0"/>
        </a:p>
        <a:p>
          <a:pPr marL="0" lvl="0" indent="0" algn="l" defTabSz="800100">
            <a:lnSpc>
              <a:spcPct val="90000"/>
            </a:lnSpc>
            <a:spcBef>
              <a:spcPct val="0"/>
            </a:spcBef>
            <a:spcAft>
              <a:spcPct val="35000"/>
            </a:spcAft>
            <a:buNone/>
          </a:pPr>
          <a:endParaRPr kumimoji="1" lang="en-US" altLang="ja-JP" sz="1800" kern="1200" dirty="0"/>
        </a:p>
        <a:p>
          <a:pPr marL="0" lvl="0" indent="0" algn="l" defTabSz="800100">
            <a:lnSpc>
              <a:spcPct val="90000"/>
            </a:lnSpc>
            <a:spcBef>
              <a:spcPct val="0"/>
            </a:spcBef>
            <a:spcAft>
              <a:spcPct val="35000"/>
            </a:spcAft>
            <a:buNone/>
          </a:pPr>
          <a:endParaRPr kumimoji="1" lang="en-US" altLang="ja-JP" sz="1800" kern="1200" dirty="0"/>
        </a:p>
      </dsp:txBody>
      <dsp:txXfrm rot="5400000">
        <a:off x="6241851" y="891539"/>
        <a:ext cx="2902148" cy="267462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4366289-7251-4248-8185-9FEDE67FEB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FA911AAB-DA95-4CED-94BD-874BA4394E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64A90C4-9892-4A11-80CD-A479386B1B48}" type="datetime1">
              <a:rPr lang="ja-JP" altLang="en-US" smtClean="0">
                <a:latin typeface="Meiryo UI" panose="020B0604030504040204" pitchFamily="50" charset="-128"/>
                <a:ea typeface="Meiryo UI" panose="020B0604030504040204" pitchFamily="50" charset="-128"/>
              </a:rPr>
              <a:t>2022/5/19</a:t>
            </a:fld>
            <a:endParaRPr lang="ja-JP" altLang="en-US" dirty="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796222C7-E745-4972-ADB2-26864641F2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8F0AA558-CC6A-4543-8082-2ECED10B3D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6FEEF11-4551-44CC-8138-2C9C44119EA2}" type="slidenum">
              <a:rPr lang="en-US" altLang="ja-JP" smtClean="0">
                <a:latin typeface="Meiryo UI" panose="020B0604030504040204" pitchFamily="50" charset="-128"/>
                <a:ea typeface="Meiryo UI" panose="020B0604030504040204" pitchFamily="50" charset="-128"/>
              </a:rPr>
              <a:t>‹#›</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84764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eiryo UI" panose="020B0604030504040204" pitchFamily="50" charset="-128"/>
                <a:ea typeface="Meiryo UI" panose="020B0604030504040204" pitchFamily="50" charset="-128"/>
              </a:defRPr>
            </a:lvl1pPr>
          </a:lstStyle>
          <a:p>
            <a:endParaRPr lang="ja-JP" altLang="en-US" noProof="0" dirty="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eiryo UI" panose="020B0604030504040204" pitchFamily="50" charset="-128"/>
                <a:ea typeface="Meiryo UI" panose="020B0604030504040204" pitchFamily="50" charset="-128"/>
              </a:defRPr>
            </a:lvl1pPr>
          </a:lstStyle>
          <a:p>
            <a:fld id="{04972CAC-579E-4128-B702-E937FD68E6CE}" type="datetime1">
              <a:rPr lang="ja-JP" altLang="en-US" smtClean="0"/>
              <a:pPr/>
              <a:t>2022/5/19</a:t>
            </a:fld>
            <a:endParaRPr lang="ja-JP" altLang="en-US" dirty="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ja-JP" altLang="en-US" noProof="0" dirty="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ltLang="en-US" noProof="0" dirty="0"/>
              <a:t>マスター テキストの書式設定</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eiryo UI" panose="020B0604030504040204" pitchFamily="50" charset="-128"/>
                <a:ea typeface="Meiryo UI" panose="020B0604030504040204" pitchFamily="50" charset="-128"/>
              </a:defRPr>
            </a:lvl1pPr>
          </a:lstStyle>
          <a:p>
            <a:endParaRPr lang="ja-JP" altLang="en-US" noProof="0" dirty="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eiryo UI" panose="020B0604030504040204" pitchFamily="50" charset="-128"/>
                <a:ea typeface="Meiryo UI" panose="020B0604030504040204" pitchFamily="50" charset="-128"/>
              </a:defRPr>
            </a:lvl1pPr>
          </a:lstStyle>
          <a:p>
            <a:fld id="{A4C8E5D6-E240-4AB4-B03F-F45C58F87E64}" type="slidenum">
              <a:rPr lang="en-US" altLang="ja-JP" noProof="0" smtClean="0"/>
              <a:pPr/>
              <a:t>‹#›</a:t>
            </a:fld>
            <a:endParaRPr lang="ja-JP" altLang="en-US" noProof="0" dirty="0"/>
          </a:p>
        </p:txBody>
      </p:sp>
    </p:spTree>
    <p:extLst>
      <p:ext uri="{BB962C8B-B14F-4D97-AF65-F5344CB8AC3E}">
        <p14:creationId xmlns:p14="http://schemas.microsoft.com/office/powerpoint/2010/main" val="4120306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A4C8E5D6-E240-4AB4-B03F-F45C58F87E64}" type="slidenum">
              <a:rPr lang="en-US" altLang="ja-JP" smtClean="0">
                <a:latin typeface="Meiryo UI" panose="020B0604030504040204" pitchFamily="50" charset="-128"/>
                <a:ea typeface="Meiryo UI" panose="020B0604030504040204" pitchFamily="50" charset="-128"/>
              </a:rPr>
              <a:t>1</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91548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A4C8E5D6-E240-4AB4-B03F-F45C58F87E64}" type="slidenum">
              <a:rPr lang="en-US" altLang="ja-JP" smtClean="0">
                <a:latin typeface="Meiryo UI" panose="020B0604030504040204" pitchFamily="50" charset="-128"/>
                <a:ea typeface="Meiryo UI" panose="020B0604030504040204" pitchFamily="50" charset="-128"/>
              </a:rPr>
              <a:t>2</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72058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A4C8E5D6-E240-4AB4-B03F-F45C58F87E64}" type="slidenum">
              <a:rPr lang="en-US" altLang="ja-JP" smtClean="0">
                <a:latin typeface="Meiryo UI" panose="020B0604030504040204" pitchFamily="50" charset="-128"/>
                <a:ea typeface="Meiryo UI" panose="020B0604030504040204" pitchFamily="50" charset="-128"/>
              </a:rPr>
              <a:t>3</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38577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A4C8E5D6-E240-4AB4-B03F-F45C58F87E64}" type="slidenum">
              <a:rPr lang="en-US" altLang="ja-JP" smtClean="0">
                <a:latin typeface="Meiryo UI" panose="020B0604030504040204" pitchFamily="50" charset="-128"/>
                <a:ea typeface="Meiryo UI" panose="020B0604030504040204" pitchFamily="50" charset="-128"/>
              </a:rPr>
              <a:t>4</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44023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A4C8E5D6-E240-4AB4-B03F-F45C58F87E64}" type="slidenum">
              <a:rPr lang="en-US" altLang="ja-JP" smtClean="0">
                <a:latin typeface="Meiryo UI" panose="020B0604030504040204" pitchFamily="50" charset="-128"/>
                <a:ea typeface="Meiryo UI" panose="020B0604030504040204" pitchFamily="50" charset="-128"/>
              </a:rPr>
              <a:t>5</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945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A4C8E5D6-E240-4AB4-B03F-F45C58F87E64}" type="slidenum">
              <a:rPr lang="en-US" altLang="ja-JP" smtClean="0">
                <a:latin typeface="Meiryo UI" panose="020B0604030504040204" pitchFamily="50" charset="-128"/>
                <a:ea typeface="Meiryo UI" panose="020B0604030504040204" pitchFamily="50" charset="-128"/>
              </a:rPr>
              <a:t>31</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70142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A4C8E5D6-E240-4AB4-B03F-F45C58F87E64}" type="slidenum">
              <a:rPr lang="en-US" altLang="ja-JP" smtClean="0">
                <a:latin typeface="Meiryo UI" panose="020B0604030504040204" pitchFamily="50" charset="-128"/>
                <a:ea typeface="Meiryo UI" panose="020B0604030504040204" pitchFamily="50" charset="-128"/>
              </a:rPr>
              <a:t>37</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80922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A4C8E5D6-E240-4AB4-B03F-F45C58F87E64}" type="slidenum">
              <a:rPr lang="en-US" altLang="ja-JP" smtClean="0">
                <a:latin typeface="Meiryo UI" panose="020B0604030504040204" pitchFamily="50" charset="-128"/>
                <a:ea typeface="Meiryo UI" panose="020B0604030504040204" pitchFamily="50" charset="-128"/>
              </a:rPr>
              <a:t>50</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43024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p>
            <a:pPr rtl="0"/>
            <a:fld id="{A4C8E5D6-E240-4AB4-B03F-F45C58F87E64}" type="slidenum">
              <a:rPr lang="en-US" altLang="ja-JP" smtClean="0">
                <a:latin typeface="Meiryo UI" panose="020B0604030504040204" pitchFamily="50" charset="-128"/>
                <a:ea typeface="Meiryo UI" panose="020B0604030504040204" pitchFamily="50" charset="-128"/>
              </a:rPr>
              <a:t>56</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89767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長方形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タイトル 1"/>
          <p:cNvSpPr>
            <a:spLocks noGrp="1"/>
          </p:cNvSpPr>
          <p:nvPr>
            <p:ph type="ctrTitle"/>
          </p:nvPr>
        </p:nvSpPr>
        <p:spPr>
          <a:xfrm>
            <a:off x="581191" y="1020431"/>
            <a:ext cx="10993549" cy="1475013"/>
          </a:xfrm>
          <a:effectLst/>
        </p:spPr>
        <p:txBody>
          <a:bodyPr rtlCol="0" anchor="b">
            <a:normAutofit/>
          </a:bodyPr>
          <a:lstStyle>
            <a:lvl1pPr>
              <a:defRPr sz="3600">
                <a:solidFill>
                  <a:schemeClr val="tx1">
                    <a:lumMod val="75000"/>
                    <a:lumOff val="25000"/>
                  </a:schemeClr>
                </a:solidFill>
              </a:defRPr>
            </a:lvl1pPr>
          </a:lstStyle>
          <a:p>
            <a:pPr rtl="0"/>
            <a:r>
              <a:rPr lang="ja-JP" altLang="en-US" noProof="0"/>
              <a:t>マスター タイトルの書式設定</a:t>
            </a:r>
            <a:endParaRPr lang="ja-JP" altLang="en-US" noProof="0" dirty="0"/>
          </a:p>
        </p:txBody>
      </p:sp>
      <p:sp>
        <p:nvSpPr>
          <p:cNvPr id="3" name="サブタイトル 2"/>
          <p:cNvSpPr>
            <a:spLocks noGrp="1"/>
          </p:cNvSpPr>
          <p:nvPr>
            <p:ph type="subTitle" idx="1"/>
          </p:nvPr>
        </p:nvSpPr>
        <p:spPr>
          <a:xfrm>
            <a:off x="581194" y="2495445"/>
            <a:ext cx="10993546" cy="590321"/>
          </a:xfrm>
        </p:spPr>
        <p:txBody>
          <a:bodyPr rtlCol="0"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ja-JP" altLang="en-US" noProof="0"/>
              <a:t>マスター サブタイトルの書式設定</a:t>
            </a:r>
            <a:endParaRPr lang="ja-JP" altLang="en-US" noProof="0" dirty="0"/>
          </a:p>
        </p:txBody>
      </p:sp>
      <p:sp>
        <p:nvSpPr>
          <p:cNvPr id="8" name="日付プレースホルダー 7">
            <a:extLst>
              <a:ext uri="{FF2B5EF4-FFF2-40B4-BE49-F238E27FC236}">
                <a16:creationId xmlns:a16="http://schemas.microsoft.com/office/drawing/2014/main" id="{7FA0ACE7-29A8-47D3-A7D9-257B711D8023}"/>
              </a:ext>
            </a:extLst>
          </p:cNvPr>
          <p:cNvSpPr>
            <a:spLocks noGrp="1"/>
          </p:cNvSpPr>
          <p:nvPr>
            <p:ph type="dt" sz="half" idx="10"/>
          </p:nvPr>
        </p:nvSpPr>
        <p:spPr/>
        <p:txBody>
          <a:bodyPr rtlCol="0"/>
          <a:lstStyle/>
          <a:p>
            <a:pPr rtl="0"/>
            <a:fld id="{970A97FD-9FF2-47DD-937E-F8579E932F49}" type="datetime1">
              <a:rPr lang="ja-JP" altLang="en-US" noProof="0" smtClean="0"/>
              <a:t>2022/5/19</a:t>
            </a:fld>
            <a:endParaRPr lang="ja-JP" altLang="en-US" noProof="0" dirty="0"/>
          </a:p>
        </p:txBody>
      </p:sp>
      <p:sp>
        <p:nvSpPr>
          <p:cNvPr id="9" name="フッター プレースホルダー 8">
            <a:extLst>
              <a:ext uri="{FF2B5EF4-FFF2-40B4-BE49-F238E27FC236}">
                <a16:creationId xmlns:a16="http://schemas.microsoft.com/office/drawing/2014/main" id="{DEC604B9-52E9-4810-8359-47206518D038}"/>
              </a:ext>
            </a:extLst>
          </p:cNvPr>
          <p:cNvSpPr>
            <a:spLocks noGrp="1"/>
          </p:cNvSpPr>
          <p:nvPr>
            <p:ph type="ftr" sz="quarter" idx="11"/>
          </p:nvPr>
        </p:nvSpPr>
        <p:spPr/>
        <p:txBody>
          <a:bodyPr rtlCol="0"/>
          <a:lstStyle/>
          <a:p>
            <a:pPr rtl="0"/>
            <a:endParaRPr lang="ja-JP" altLang="en-US" noProof="0" dirty="0"/>
          </a:p>
        </p:txBody>
      </p:sp>
      <p:sp>
        <p:nvSpPr>
          <p:cNvPr id="10" name="スライド番号プレースホルダー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4208041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タイトルのみ">
    <p:spTree>
      <p:nvGrpSpPr>
        <p:cNvPr id="1" name=""/>
        <p:cNvGrpSpPr/>
        <p:nvPr/>
      </p:nvGrpSpPr>
      <p:grpSpPr>
        <a:xfrm>
          <a:off x="0" y="0"/>
          <a:ext cx="0" cy="0"/>
          <a:chOff x="0" y="0"/>
          <a:chExt cx="0" cy="0"/>
        </a:xfrm>
      </p:grpSpPr>
      <p:sp>
        <p:nvSpPr>
          <p:cNvPr id="6" name="長方形 5"/>
          <p:cNvSpPr>
            <a:spLocks noChangeAspect="1"/>
          </p:cNvSpPr>
          <p:nvPr userDrawn="1"/>
        </p:nvSpPr>
        <p:spPr>
          <a:xfrm>
            <a:off x="1"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タイトル 1"/>
          <p:cNvSpPr>
            <a:spLocks noGrp="1"/>
          </p:cNvSpPr>
          <p:nvPr>
            <p:ph type="title"/>
          </p:nvPr>
        </p:nvSpPr>
        <p:spPr>
          <a:xfrm>
            <a:off x="575894" y="729658"/>
            <a:ext cx="11029616" cy="988332"/>
          </a:xfrm>
        </p:spPr>
        <p:txBody>
          <a:bodyPr rtlCol="0"/>
          <a:lstStyle>
            <a:lvl1pPr>
              <a:defRPr>
                <a:solidFill>
                  <a:schemeClr val="bg1"/>
                </a:solidFill>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日付プレースホルダー 2"/>
          <p:cNvSpPr>
            <a:spLocks noGrp="1"/>
          </p:cNvSpPr>
          <p:nvPr>
            <p:ph type="dt" sz="half" idx="10"/>
          </p:nvPr>
        </p:nvSpPr>
        <p:spPr/>
        <p:txBody>
          <a:bodyPr rtlCol="0"/>
          <a:lstStyle>
            <a:lvl1pPr>
              <a:defRPr>
                <a:solidFill>
                  <a:schemeClr val="bg2"/>
                </a:solidFill>
                <a:latin typeface="Meiryo UI" panose="020B0604030504040204" pitchFamily="50" charset="-128"/>
                <a:ea typeface="Meiryo UI" panose="020B0604030504040204" pitchFamily="50" charset="-128"/>
              </a:defRPr>
            </a:lvl1pPr>
          </a:lstStyle>
          <a:p>
            <a:fld id="{73D3837C-71DF-482C-AC89-2E6DC738CA4B}" type="datetime1">
              <a:rPr lang="ja-JP" altLang="en-US" noProof="0" smtClean="0"/>
              <a:t>2022/5/19</a:t>
            </a:fld>
            <a:endParaRPr lang="ja-JP" altLang="en-US" noProof="0" dirty="0"/>
          </a:p>
        </p:txBody>
      </p:sp>
      <p:sp>
        <p:nvSpPr>
          <p:cNvPr id="4" name="フッター プレースホルダー 3"/>
          <p:cNvSpPr>
            <a:spLocks noGrp="1"/>
          </p:cNvSpPr>
          <p:nvPr>
            <p:ph type="ftr" sz="quarter" idx="11"/>
          </p:nvPr>
        </p:nvSpPr>
        <p:spPr/>
        <p:txBody>
          <a:bodyPr rtlCol="0"/>
          <a:lstStyle>
            <a:lvl1pPr>
              <a:defRPr>
                <a:solidFill>
                  <a:schemeClr val="bg2"/>
                </a:solidFill>
                <a:latin typeface="Meiryo UI" panose="020B0604030504040204" pitchFamily="50" charset="-128"/>
                <a:ea typeface="Meiryo UI" panose="020B0604030504040204" pitchFamily="50" charset="-128"/>
              </a:defRPr>
            </a:lvl1pPr>
          </a:lstStyle>
          <a:p>
            <a:endParaRPr lang="ja-JP" altLang="en-US" noProof="0" dirty="0"/>
          </a:p>
        </p:txBody>
      </p:sp>
      <p:sp>
        <p:nvSpPr>
          <p:cNvPr id="5" name="スライド番号プレースホルダー 4"/>
          <p:cNvSpPr>
            <a:spLocks noGrp="1"/>
          </p:cNvSpPr>
          <p:nvPr>
            <p:ph type="sldNum" sz="quarter" idx="12"/>
          </p:nvPr>
        </p:nvSpPr>
        <p:spPr/>
        <p:txBody>
          <a:bodyPr rtlCol="0"/>
          <a:lstStyle>
            <a:lvl1pPr>
              <a:defRPr>
                <a:solidFill>
                  <a:schemeClr val="bg2"/>
                </a:solidFill>
                <a:latin typeface="Meiryo UI" panose="020B0604030504040204" pitchFamily="50" charset="-128"/>
                <a:ea typeface="Meiryo UI" panose="020B0604030504040204" pitchFamily="50" charset="-128"/>
              </a:defRPr>
            </a:lvl1pPr>
          </a:lstStyle>
          <a:p>
            <a:fld id="{3A98EE3D-8CD1-4C3F-BD1C-C98C9596463C}" type="slidenum">
              <a:rPr lang="en-US" altLang="ja-JP" noProof="0" smtClean="0"/>
              <a:pPr/>
              <a:t>‹#›</a:t>
            </a:fld>
            <a:endParaRPr lang="ja-JP" altLang="en-US" noProof="0" dirty="0"/>
          </a:p>
        </p:txBody>
      </p:sp>
      <p:sp>
        <p:nvSpPr>
          <p:cNvPr id="9" name="図プレースホルダー 5"/>
          <p:cNvSpPr>
            <a:spLocks noGrp="1"/>
          </p:cNvSpPr>
          <p:nvPr>
            <p:ph type="pic" sz="quarter" idx="13"/>
          </p:nvPr>
        </p:nvSpPr>
        <p:spPr>
          <a:xfrm>
            <a:off x="0" y="5245130"/>
            <a:ext cx="12192000" cy="1612870"/>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endParaRPr lang="ja-JP" altLang="en-US" noProof="0" dirty="0"/>
          </a:p>
        </p:txBody>
      </p:sp>
      <p:sp>
        <p:nvSpPr>
          <p:cNvPr id="2" name="長方形 1"/>
          <p:cNvSpPr/>
          <p:nvPr userDrawn="1"/>
        </p:nvSpPr>
        <p:spPr>
          <a:xfrm>
            <a:off x="575894" y="1972490"/>
            <a:ext cx="2467752" cy="327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0" name="長方形 9"/>
          <p:cNvSpPr/>
          <p:nvPr userDrawn="1"/>
        </p:nvSpPr>
        <p:spPr>
          <a:xfrm>
            <a:off x="3429849" y="1972490"/>
            <a:ext cx="2467752" cy="327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1" name="長方形 10"/>
          <p:cNvSpPr/>
          <p:nvPr userDrawn="1"/>
        </p:nvSpPr>
        <p:spPr>
          <a:xfrm>
            <a:off x="6283804" y="1972490"/>
            <a:ext cx="2467752" cy="327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2" name="長方形 11"/>
          <p:cNvSpPr/>
          <p:nvPr userDrawn="1"/>
        </p:nvSpPr>
        <p:spPr>
          <a:xfrm>
            <a:off x="9137758" y="1972490"/>
            <a:ext cx="2467752" cy="3272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endParaRPr>
          </a:p>
        </p:txBody>
      </p:sp>
      <p:sp>
        <p:nvSpPr>
          <p:cNvPr id="13" name="テキスト プレースホルダー 2"/>
          <p:cNvSpPr>
            <a:spLocks noGrp="1"/>
          </p:cNvSpPr>
          <p:nvPr>
            <p:ph type="body" idx="1"/>
          </p:nvPr>
        </p:nvSpPr>
        <p:spPr>
          <a:xfrm>
            <a:off x="581192" y="2988377"/>
            <a:ext cx="2492830" cy="557784"/>
          </a:xfrm>
        </p:spPr>
        <p:txBody>
          <a:bodyPr rtlCol="0" anchor="ctr">
            <a:noAutofit/>
          </a:bodyPr>
          <a:lstStyle>
            <a:lvl1pPr marL="0" indent="0" algn="l" rtl="0">
              <a:buNone/>
              <a:defRPr sz="2000" b="1">
                <a:solidFill>
                  <a:schemeClr val="accent1"/>
                </a:solidFill>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14" name="コンテンツ プレースホルダー 3"/>
          <p:cNvSpPr>
            <a:spLocks noGrp="1"/>
          </p:cNvSpPr>
          <p:nvPr>
            <p:ph sz="half" idx="2"/>
          </p:nvPr>
        </p:nvSpPr>
        <p:spPr>
          <a:xfrm>
            <a:off x="581194" y="3584516"/>
            <a:ext cx="2492828" cy="1656203"/>
          </a:xfrm>
        </p:spPr>
        <p:txBody>
          <a:bodyPr rtlCol="0" anchor="t">
            <a:normAutofit/>
          </a:bodyPr>
          <a:lstStyle>
            <a:lvl1pPr marL="0" indent="0" algn="ctr">
              <a:buNone/>
              <a:defRPr sz="1200">
                <a:latin typeface="Meiryo UI" panose="020B0604030504040204" pitchFamily="50" charset="-128"/>
                <a:ea typeface="Meiryo UI" panose="020B0604030504040204" pitchFamily="50" charset="-128"/>
              </a:defRPr>
            </a:lvl1pPr>
            <a:lvl2pPr marL="324000" indent="0" algn="ctr">
              <a:buNone/>
              <a:defRPr sz="1200">
                <a:latin typeface="Meiryo UI" panose="020B0604030504040204" pitchFamily="50" charset="-128"/>
                <a:ea typeface="Meiryo UI" panose="020B0604030504040204" pitchFamily="50" charset="-128"/>
              </a:defRPr>
            </a:lvl2pPr>
            <a:lvl3pPr marL="630000" indent="0" algn="ctr">
              <a:buNone/>
              <a:defRPr sz="1200">
                <a:latin typeface="Meiryo UI" panose="020B0604030504040204" pitchFamily="50" charset="-128"/>
                <a:ea typeface="Meiryo UI" panose="020B0604030504040204" pitchFamily="50" charset="-128"/>
              </a:defRPr>
            </a:lvl3pPr>
            <a:lvl4pPr marL="1008000" indent="0" algn="ctr">
              <a:buNone/>
              <a:defRPr sz="1200">
                <a:latin typeface="Meiryo UI" panose="020B0604030504040204" pitchFamily="50" charset="-128"/>
                <a:ea typeface="Meiryo UI" panose="020B0604030504040204" pitchFamily="50" charset="-128"/>
              </a:defRPr>
            </a:lvl4pPr>
            <a:lvl5pPr marL="1368000" indent="0" algn="ctr">
              <a:buNone/>
              <a:defRPr sz="12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5" name="テキスト プレースホルダー 4"/>
          <p:cNvSpPr>
            <a:spLocks noGrp="1"/>
          </p:cNvSpPr>
          <p:nvPr>
            <p:ph type="body" sz="quarter" idx="3"/>
          </p:nvPr>
        </p:nvSpPr>
        <p:spPr>
          <a:xfrm>
            <a:off x="6298472" y="2988377"/>
            <a:ext cx="2492830" cy="553373"/>
          </a:xfrm>
        </p:spPr>
        <p:txBody>
          <a:bodyPr rtlCol="0" anchor="ctr">
            <a:noAutofit/>
          </a:bodyPr>
          <a:lstStyle>
            <a:lvl1pPr marL="0" marR="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1">
                <a:solidFill>
                  <a:schemeClr val="accent1"/>
                </a:solidFill>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ja-JP" altLang="en-US" noProof="0"/>
              <a:t>マスター テキストの書式設定</a:t>
            </a:r>
          </a:p>
        </p:txBody>
      </p:sp>
      <p:sp>
        <p:nvSpPr>
          <p:cNvPr id="16" name="コンテンツ プレースホルダー 5"/>
          <p:cNvSpPr>
            <a:spLocks noGrp="1"/>
          </p:cNvSpPr>
          <p:nvPr>
            <p:ph sz="quarter" idx="4"/>
          </p:nvPr>
        </p:nvSpPr>
        <p:spPr>
          <a:xfrm>
            <a:off x="6298471" y="3584516"/>
            <a:ext cx="2492830" cy="1656203"/>
          </a:xfrm>
        </p:spPr>
        <p:txBody>
          <a:bodyPr rtlCol="0" anchor="t">
            <a:normAutofit/>
          </a:bodyPr>
          <a:lstStyle>
            <a:lvl1pPr marL="0" indent="0" algn="ctr">
              <a:buNone/>
              <a:defRPr sz="1200">
                <a:latin typeface="Meiryo UI" panose="020B0604030504040204" pitchFamily="50" charset="-128"/>
                <a:ea typeface="Meiryo UI" panose="020B0604030504040204" pitchFamily="50" charset="-128"/>
              </a:defRPr>
            </a:lvl1pPr>
            <a:lvl2pPr marL="324000" indent="0" algn="ctr">
              <a:buNone/>
              <a:defRPr sz="1200">
                <a:latin typeface="Meiryo UI" panose="020B0604030504040204" pitchFamily="50" charset="-128"/>
                <a:ea typeface="Meiryo UI" panose="020B0604030504040204" pitchFamily="50" charset="-128"/>
              </a:defRPr>
            </a:lvl2pPr>
            <a:lvl3pPr marL="630000" indent="0" algn="ctr">
              <a:buNone/>
              <a:defRPr sz="1200">
                <a:latin typeface="Meiryo UI" panose="020B0604030504040204" pitchFamily="50" charset="-128"/>
                <a:ea typeface="Meiryo UI" panose="020B0604030504040204" pitchFamily="50" charset="-128"/>
              </a:defRPr>
            </a:lvl3pPr>
            <a:lvl4pPr marL="1008000" indent="0" algn="ctr">
              <a:buNone/>
              <a:defRPr sz="1200">
                <a:latin typeface="Meiryo UI" panose="020B0604030504040204" pitchFamily="50" charset="-128"/>
                <a:ea typeface="Meiryo UI" panose="020B0604030504040204" pitchFamily="50" charset="-128"/>
              </a:defRPr>
            </a:lvl4pPr>
            <a:lvl5pPr marL="1368000" indent="0" algn="ctr">
              <a:buNone/>
              <a:defRPr sz="12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7" name="テキスト プレースホルダー 2"/>
          <p:cNvSpPr>
            <a:spLocks noGrp="1"/>
          </p:cNvSpPr>
          <p:nvPr>
            <p:ph type="body" idx="14"/>
          </p:nvPr>
        </p:nvSpPr>
        <p:spPr>
          <a:xfrm>
            <a:off x="3444517" y="2988377"/>
            <a:ext cx="2492830" cy="557784"/>
          </a:xfrm>
        </p:spPr>
        <p:txBody>
          <a:bodyPr rtlCol="0" anchor="ctr">
            <a:noAutofit/>
          </a:bodyPr>
          <a:lstStyle>
            <a:lvl1pPr marL="0" indent="0" algn="l">
              <a:buNone/>
              <a:defRPr sz="2000" b="1">
                <a:solidFill>
                  <a:schemeClr val="accent1"/>
                </a:solidFill>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18" name="コンテンツ プレースホルダー 3"/>
          <p:cNvSpPr>
            <a:spLocks noGrp="1"/>
          </p:cNvSpPr>
          <p:nvPr>
            <p:ph sz="half" idx="15"/>
          </p:nvPr>
        </p:nvSpPr>
        <p:spPr>
          <a:xfrm>
            <a:off x="3444519" y="3584516"/>
            <a:ext cx="2492828" cy="1656203"/>
          </a:xfrm>
        </p:spPr>
        <p:txBody>
          <a:bodyPr rtlCol="0" anchor="t">
            <a:normAutofit/>
          </a:bodyPr>
          <a:lstStyle>
            <a:lvl1pPr marL="0" indent="0" algn="ctr">
              <a:buNone/>
              <a:defRPr sz="1200">
                <a:latin typeface="Meiryo UI" panose="020B0604030504040204" pitchFamily="50" charset="-128"/>
                <a:ea typeface="Meiryo UI" panose="020B0604030504040204" pitchFamily="50" charset="-128"/>
              </a:defRPr>
            </a:lvl1pPr>
            <a:lvl2pPr marL="324000" indent="0" algn="ctr">
              <a:buNone/>
              <a:defRPr sz="1200">
                <a:latin typeface="Meiryo UI" panose="020B0604030504040204" pitchFamily="50" charset="-128"/>
                <a:ea typeface="Meiryo UI" panose="020B0604030504040204" pitchFamily="50" charset="-128"/>
              </a:defRPr>
            </a:lvl2pPr>
            <a:lvl3pPr marL="630000" indent="0" algn="ctr">
              <a:buNone/>
              <a:defRPr sz="1200">
                <a:latin typeface="Meiryo UI" panose="020B0604030504040204" pitchFamily="50" charset="-128"/>
                <a:ea typeface="Meiryo UI" panose="020B0604030504040204" pitchFamily="50" charset="-128"/>
              </a:defRPr>
            </a:lvl3pPr>
            <a:lvl4pPr marL="1008000" indent="0" algn="ctr">
              <a:buNone/>
              <a:defRPr sz="1200">
                <a:latin typeface="Meiryo UI" panose="020B0604030504040204" pitchFamily="50" charset="-128"/>
                <a:ea typeface="Meiryo UI" panose="020B0604030504040204" pitchFamily="50" charset="-128"/>
              </a:defRPr>
            </a:lvl4pPr>
            <a:lvl5pPr marL="1368000" indent="0" algn="ctr">
              <a:buNone/>
              <a:defRPr sz="12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9" name="テキスト プレースホルダー 4"/>
          <p:cNvSpPr>
            <a:spLocks noGrp="1"/>
          </p:cNvSpPr>
          <p:nvPr>
            <p:ph type="body" sz="quarter" idx="16"/>
          </p:nvPr>
        </p:nvSpPr>
        <p:spPr>
          <a:xfrm>
            <a:off x="9138807" y="2988377"/>
            <a:ext cx="2492830" cy="553373"/>
          </a:xfrm>
        </p:spPr>
        <p:txBody>
          <a:bodyPr rtlCol="0" anchor="ctr">
            <a:noAutofit/>
          </a:bodyPr>
          <a:lstStyle>
            <a:lvl1pPr marL="0" marR="0" indent="0" algn="ctr"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1">
                <a:solidFill>
                  <a:schemeClr val="accent1"/>
                </a:solidFill>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ja-JP" altLang="en-US" noProof="0"/>
              <a:t>マスター テキストの書式設定</a:t>
            </a:r>
          </a:p>
        </p:txBody>
      </p:sp>
      <p:sp>
        <p:nvSpPr>
          <p:cNvPr id="20" name="コンテンツ プレースホルダー 5"/>
          <p:cNvSpPr>
            <a:spLocks noGrp="1"/>
          </p:cNvSpPr>
          <p:nvPr>
            <p:ph sz="quarter" idx="17"/>
          </p:nvPr>
        </p:nvSpPr>
        <p:spPr>
          <a:xfrm>
            <a:off x="9138806" y="3584516"/>
            <a:ext cx="2492830" cy="1656203"/>
          </a:xfrm>
        </p:spPr>
        <p:txBody>
          <a:bodyPr rtlCol="0" anchor="t">
            <a:normAutofit/>
          </a:bodyPr>
          <a:lstStyle>
            <a:lvl1pPr marL="0" indent="0" algn="ctr">
              <a:buNone/>
              <a:defRPr sz="1200">
                <a:latin typeface="Meiryo UI" panose="020B0604030504040204" pitchFamily="50" charset="-128"/>
                <a:ea typeface="Meiryo UI" panose="020B0604030504040204" pitchFamily="50" charset="-128"/>
              </a:defRPr>
            </a:lvl1pPr>
            <a:lvl2pPr marL="324000" indent="0" algn="ctr">
              <a:buNone/>
              <a:defRPr sz="1200">
                <a:latin typeface="Meiryo UI" panose="020B0604030504040204" pitchFamily="50" charset="-128"/>
                <a:ea typeface="Meiryo UI" panose="020B0604030504040204" pitchFamily="50" charset="-128"/>
              </a:defRPr>
            </a:lvl2pPr>
            <a:lvl3pPr marL="630000" indent="0" algn="ctr">
              <a:buNone/>
              <a:defRPr sz="1200">
                <a:latin typeface="Meiryo UI" panose="020B0604030504040204" pitchFamily="50" charset="-128"/>
                <a:ea typeface="Meiryo UI" panose="020B0604030504040204" pitchFamily="50" charset="-128"/>
              </a:defRPr>
            </a:lvl3pPr>
            <a:lvl4pPr marL="1008000" indent="0" algn="ctr">
              <a:buNone/>
              <a:defRPr sz="1200">
                <a:latin typeface="Meiryo UI" panose="020B0604030504040204" pitchFamily="50" charset="-128"/>
                <a:ea typeface="Meiryo UI" panose="020B0604030504040204" pitchFamily="50" charset="-128"/>
              </a:defRPr>
            </a:lvl4pPr>
            <a:lvl5pPr marL="1368000" indent="0" algn="ctr">
              <a:buNone/>
              <a:defRPr sz="120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21" name="長方形 20"/>
          <p:cNvSpPr/>
          <p:nvPr userDrawn="1"/>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長方形 21"/>
          <p:cNvSpPr/>
          <p:nvPr userDrawn="1"/>
        </p:nvSpPr>
        <p:spPr>
          <a:xfrm>
            <a:off x="8042147" y="453643"/>
            <a:ext cx="3703320" cy="98554"/>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四角形 22"/>
          <p:cNvSpPr/>
          <p:nvPr userDrawn="1"/>
        </p:nvSpPr>
        <p:spPr>
          <a:xfrm>
            <a:off x="4241830" y="457200"/>
            <a:ext cx="3703320"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25813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rtlCol="0"/>
          <a:lstStyle/>
          <a:p>
            <a:pPr rtl="0"/>
            <a:fld id="{FE7B71B7-3782-4316-8679-C97DCF8D3FF9}" type="datetime1">
              <a:rPr lang="ja-JP" altLang="en-US" noProof="0" smtClean="0"/>
              <a:t>2022/5/19</a:t>
            </a:fld>
            <a:endParaRPr lang="ja-JP" altLang="en-US" noProof="0" dirty="0"/>
          </a:p>
        </p:txBody>
      </p:sp>
      <p:sp>
        <p:nvSpPr>
          <p:cNvPr id="3" name="フッター プレースホルダー 2"/>
          <p:cNvSpPr>
            <a:spLocks noGrp="1"/>
          </p:cNvSpPr>
          <p:nvPr>
            <p:ph type="ftr" sz="quarter" idx="11"/>
          </p:nvPr>
        </p:nvSpPr>
        <p:spPr/>
        <p:txBody>
          <a:bodyPr rtlCol="0"/>
          <a:lstStyle/>
          <a:p>
            <a:pPr rtl="0"/>
            <a:endParaRPr lang="ja-JP" altLang="en-US" noProof="0" dirty="0"/>
          </a:p>
        </p:txBody>
      </p:sp>
      <p:sp>
        <p:nvSpPr>
          <p:cNvPr id="4" name="スライド番号プレースホルダー 3"/>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2301450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1" name=""/>
        <p:cNvGrpSpPr/>
        <p:nvPr/>
      </p:nvGrpSpPr>
      <p:grpSpPr>
        <a:xfrm>
          <a:off x="0" y="0"/>
          <a:ext cx="0" cy="0"/>
          <a:chOff x="0" y="0"/>
          <a:chExt cx="0" cy="0"/>
        </a:xfrm>
      </p:grpSpPr>
      <p:sp>
        <p:nvSpPr>
          <p:cNvPr id="9" name="長方形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タイトル 1"/>
          <p:cNvSpPr>
            <a:spLocks noGrp="1"/>
          </p:cNvSpPr>
          <p:nvPr>
            <p:ph type="title"/>
          </p:nvPr>
        </p:nvSpPr>
        <p:spPr>
          <a:xfrm>
            <a:off x="767857" y="933450"/>
            <a:ext cx="3031852" cy="1722419"/>
          </a:xfrm>
        </p:spPr>
        <p:txBody>
          <a:bodyPr rtlCol="0" anchor="b">
            <a:normAutofit/>
          </a:bodyPr>
          <a:lstStyle>
            <a:lvl1pPr algn="l">
              <a:defRPr sz="2400" b="0">
                <a:solidFill>
                  <a:srgbClr val="FFFFFF"/>
                </a:solidFill>
              </a:defRPr>
            </a:lvl1pPr>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a:xfrm>
            <a:off x="4900928" y="1179829"/>
            <a:ext cx="6650991" cy="4658216"/>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テキスト プレースホルダー 3"/>
          <p:cNvSpPr>
            <a:spLocks noGrp="1"/>
          </p:cNvSpPr>
          <p:nvPr>
            <p:ph type="body" sz="half" idx="2"/>
          </p:nvPr>
        </p:nvSpPr>
        <p:spPr>
          <a:xfrm>
            <a:off x="767857" y="2836654"/>
            <a:ext cx="3031852" cy="3001392"/>
          </a:xfrm>
        </p:spPr>
        <p:txBody>
          <a:bodyPr rtlCol="0" anchor="t">
            <a:normAutofit/>
          </a:bodyPr>
          <a:lstStyle>
            <a:lvl1pPr marL="0" indent="0" algn="l" rtl="0">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noProof="0"/>
              <a:t>マスター テキストの書式設定</a:t>
            </a:r>
          </a:p>
        </p:txBody>
      </p:sp>
      <p:sp>
        <p:nvSpPr>
          <p:cNvPr id="8" name="日付プレースホルダー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rtlCol="0"/>
          <a:lstStyle/>
          <a:p>
            <a:pPr rtl="0"/>
            <a:fld id="{718CF636-A633-4109-8B66-754DA552EEE8}" type="datetime1">
              <a:rPr lang="ja-JP" altLang="en-US" noProof="0" smtClean="0"/>
              <a:t>2022/5/19</a:t>
            </a:fld>
            <a:endParaRPr lang="ja-JP" altLang="en-US" noProof="0" dirty="0"/>
          </a:p>
        </p:txBody>
      </p:sp>
      <p:sp>
        <p:nvSpPr>
          <p:cNvPr id="10" name="フッター プレースホルダー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rtlCol="0"/>
          <a:lstStyle/>
          <a:p>
            <a:pPr rtl="0"/>
            <a:endParaRPr lang="ja-JP" altLang="en-US" noProof="0" dirty="0"/>
          </a:p>
        </p:txBody>
      </p:sp>
      <p:sp>
        <p:nvSpPr>
          <p:cNvPr id="11" name="スライド番号プレースホルダー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p>
            <a:pPr rtl="0"/>
            <a:fld id="{3A98EE3D-8CD1-4C3F-BD1C-C98C9596463C}" type="slidenum">
              <a:rPr lang="en-US" altLang="ja-JP" noProof="0" smtClean="0"/>
              <a:pPr/>
              <a:t>‹#›</a:t>
            </a:fld>
            <a:endParaRPr lang="ja-JP" altLang="en-US" noProof="0" dirty="0"/>
          </a:p>
        </p:txBody>
      </p:sp>
    </p:spTree>
    <p:extLst>
      <p:ext uri="{BB962C8B-B14F-4D97-AF65-F5344CB8AC3E}">
        <p14:creationId xmlns:p14="http://schemas.microsoft.com/office/powerpoint/2010/main" val="2789195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キャプション付きのコンテンツ">
    <p:spTree>
      <p:nvGrpSpPr>
        <p:cNvPr id="1" name=""/>
        <p:cNvGrpSpPr/>
        <p:nvPr/>
      </p:nvGrpSpPr>
      <p:grpSpPr>
        <a:xfrm>
          <a:off x="0" y="0"/>
          <a:ext cx="0" cy="0"/>
          <a:chOff x="0" y="0"/>
          <a:chExt cx="0" cy="0"/>
        </a:xfrm>
      </p:grpSpPr>
      <p:sp>
        <p:nvSpPr>
          <p:cNvPr id="6" name="図プレースホルダー 5"/>
          <p:cNvSpPr>
            <a:spLocks noGrp="1"/>
          </p:cNvSpPr>
          <p:nvPr>
            <p:ph type="pic" sz="quarter" idx="13"/>
          </p:nvPr>
        </p:nvSpPr>
        <p:spPr>
          <a:xfrm>
            <a:off x="0" y="0"/>
            <a:ext cx="4232275" cy="6858000"/>
          </a:xfrm>
        </p:spPr>
        <p:txBody>
          <a:bodyPr rtlCol="0"/>
          <a:lstStyle/>
          <a:p>
            <a:pPr rtl="0"/>
            <a:r>
              <a:rPr lang="ja-JP" altLang="en-US" noProof="0"/>
              <a:t>アイコンをクリックして図を追加</a:t>
            </a:r>
            <a:endParaRPr lang="ja-JP" altLang="en-US" noProof="0" dirty="0"/>
          </a:p>
        </p:txBody>
      </p:sp>
      <p:sp>
        <p:nvSpPr>
          <p:cNvPr id="2" name="タイトル 1"/>
          <p:cNvSpPr>
            <a:spLocks noGrp="1"/>
          </p:cNvSpPr>
          <p:nvPr>
            <p:ph type="title"/>
          </p:nvPr>
        </p:nvSpPr>
        <p:spPr>
          <a:xfrm>
            <a:off x="4900927" y="709565"/>
            <a:ext cx="6650991" cy="699407"/>
          </a:xfrm>
        </p:spPr>
        <p:txBody>
          <a:bodyPr rtlCol="0" anchor="b">
            <a:normAutofit/>
          </a:bodyPr>
          <a:lstStyle>
            <a:lvl1pPr algn="l">
              <a:defRPr sz="2400" b="0">
                <a:solidFill>
                  <a:schemeClr val="accent1"/>
                </a:solidFill>
              </a:defRPr>
            </a:lvl1pPr>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a:xfrm>
            <a:off x="4900928" y="1632857"/>
            <a:ext cx="6650991" cy="4205188"/>
          </a:xfrm>
        </p:spPr>
        <p:txBody>
          <a:bodyPr rtlCol="0" anchor="t">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8" name="日付プレースホルダー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rtlCol="0"/>
          <a:lstStyle/>
          <a:p>
            <a:pPr rtl="0"/>
            <a:fld id="{52D9454F-E1FB-4896-925C-245E687103B1}" type="datetime1">
              <a:rPr lang="ja-JP" altLang="en-US" noProof="0" smtClean="0"/>
              <a:t>2022/5/19</a:t>
            </a:fld>
            <a:endParaRPr lang="ja-JP" altLang="en-US" noProof="0" dirty="0"/>
          </a:p>
        </p:txBody>
      </p:sp>
      <p:sp>
        <p:nvSpPr>
          <p:cNvPr id="10" name="フッター プレースホルダー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rtlCol="0"/>
          <a:lstStyle/>
          <a:p>
            <a:pPr rtl="0"/>
            <a:endParaRPr lang="ja-JP" altLang="en-US" noProof="0" dirty="0"/>
          </a:p>
        </p:txBody>
      </p:sp>
      <p:sp>
        <p:nvSpPr>
          <p:cNvPr id="11" name="スライド番号プレースホルダー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p>
            <a:pPr rtl="0"/>
            <a:fld id="{3A98EE3D-8CD1-4C3F-BD1C-C98C9596463C}" type="slidenum">
              <a:rPr lang="en-US" altLang="ja-JP" noProof="0" smtClean="0"/>
              <a:pPr/>
              <a:t>‹#›</a:t>
            </a:fld>
            <a:endParaRPr lang="ja-JP" altLang="en-US" noProof="0" dirty="0"/>
          </a:p>
        </p:txBody>
      </p:sp>
    </p:spTree>
    <p:extLst>
      <p:ext uri="{BB962C8B-B14F-4D97-AF65-F5344CB8AC3E}">
        <p14:creationId xmlns:p14="http://schemas.microsoft.com/office/powerpoint/2010/main" val="3365701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キャプション付きのコンテンツ">
    <p:bg>
      <p:bgPr>
        <a:solidFill>
          <a:schemeClr val="bg2"/>
        </a:solidFill>
        <a:effectLst/>
      </p:bgPr>
    </p:bg>
    <p:spTree>
      <p:nvGrpSpPr>
        <p:cNvPr id="1" name=""/>
        <p:cNvGrpSpPr/>
        <p:nvPr/>
      </p:nvGrpSpPr>
      <p:grpSpPr>
        <a:xfrm>
          <a:off x="0" y="0"/>
          <a:ext cx="0" cy="0"/>
          <a:chOff x="0" y="0"/>
          <a:chExt cx="0" cy="0"/>
        </a:xfrm>
      </p:grpSpPr>
      <p:sp>
        <p:nvSpPr>
          <p:cNvPr id="14" name="図プレースホルダー 4"/>
          <p:cNvSpPr>
            <a:spLocks noGrp="1"/>
          </p:cNvSpPr>
          <p:nvPr>
            <p:ph type="pic" sz="quarter" idx="14" hasCustomPrompt="1"/>
          </p:nvPr>
        </p:nvSpPr>
        <p:spPr>
          <a:xfrm>
            <a:off x="8622917" y="3322281"/>
            <a:ext cx="3367862" cy="3367862"/>
          </a:xfrm>
        </p:spPr>
        <p:txBody>
          <a:bodyPr rtlCol="0"/>
          <a:lstStyle>
            <a:lvl1pPr marL="0" indent="0" algn="ctr">
              <a:buNone/>
              <a:defRPr>
                <a:solidFill>
                  <a:schemeClr val="tx1"/>
                </a:solidFill>
              </a:defRPr>
            </a:lvl1pPr>
          </a:lstStyle>
          <a:p>
            <a:pPr rtl="0"/>
            <a:r>
              <a:rPr lang="ja-JP" altLang="en-US" noProof="0" dirty="0"/>
              <a:t>アイコン透かし</a:t>
            </a:r>
          </a:p>
        </p:txBody>
      </p:sp>
      <p:sp>
        <p:nvSpPr>
          <p:cNvPr id="3" name="コンテンツ プレースホルダー 2"/>
          <p:cNvSpPr>
            <a:spLocks noGrp="1"/>
          </p:cNvSpPr>
          <p:nvPr>
            <p:ph idx="1"/>
          </p:nvPr>
        </p:nvSpPr>
        <p:spPr>
          <a:xfrm>
            <a:off x="4900928" y="1179829"/>
            <a:ext cx="6650991" cy="4658216"/>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9" name="長方形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 name="図プレースホルダー 4"/>
          <p:cNvSpPr>
            <a:spLocks noGrp="1"/>
          </p:cNvSpPr>
          <p:nvPr>
            <p:ph type="pic" sz="quarter" idx="13" hasCustomPrompt="1"/>
          </p:nvPr>
        </p:nvSpPr>
        <p:spPr>
          <a:xfrm>
            <a:off x="768350" y="2312987"/>
            <a:ext cx="731520" cy="731520"/>
          </a:xfrm>
        </p:spPr>
        <p:txBody>
          <a:bodyPr rtlCol="0"/>
          <a:lstStyle>
            <a:lvl1pPr marL="0" indent="0">
              <a:buNone/>
              <a:defRPr>
                <a:solidFill>
                  <a:schemeClr val="bg1"/>
                </a:solidFill>
              </a:defRPr>
            </a:lvl1pPr>
          </a:lstStyle>
          <a:p>
            <a:pPr rtl="0"/>
            <a:r>
              <a:rPr lang="ja-JP" altLang="en-US" noProof="0" dirty="0"/>
              <a:t>アイコン</a:t>
            </a:r>
          </a:p>
        </p:txBody>
      </p:sp>
      <p:sp>
        <p:nvSpPr>
          <p:cNvPr id="2" name="タイトル 1"/>
          <p:cNvSpPr>
            <a:spLocks noGrp="1"/>
          </p:cNvSpPr>
          <p:nvPr>
            <p:ph type="title"/>
          </p:nvPr>
        </p:nvSpPr>
        <p:spPr>
          <a:xfrm>
            <a:off x="767857" y="2647728"/>
            <a:ext cx="3031852" cy="1722419"/>
          </a:xfrm>
        </p:spPr>
        <p:txBody>
          <a:bodyPr rtlCol="0" anchor="ctr">
            <a:normAutofit/>
          </a:bodyPr>
          <a:lstStyle>
            <a:lvl1pPr algn="l">
              <a:defRPr sz="2400" b="0">
                <a:solidFill>
                  <a:srgbClr val="FFFFFF"/>
                </a:solidFill>
              </a:defRPr>
            </a:lvl1pPr>
          </a:lstStyle>
          <a:p>
            <a:pPr rtl="0"/>
            <a:r>
              <a:rPr lang="ja-JP" altLang="en-US" noProof="0"/>
              <a:t>マスター タイトルの書式設定</a:t>
            </a:r>
            <a:endParaRPr lang="ja-JP" altLang="en-US" noProof="0" dirty="0"/>
          </a:p>
        </p:txBody>
      </p:sp>
      <p:sp>
        <p:nvSpPr>
          <p:cNvPr id="8" name="日付プレースホルダー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rtlCol="0"/>
          <a:lstStyle/>
          <a:p>
            <a:pPr rtl="0"/>
            <a:fld id="{C0AD55E8-58D0-439D-82B8-A59CCB7A4DE5}" type="datetime1">
              <a:rPr lang="ja-JP" altLang="en-US" noProof="0" smtClean="0"/>
              <a:t>2022/5/19</a:t>
            </a:fld>
            <a:endParaRPr lang="ja-JP" altLang="en-US" noProof="0" dirty="0"/>
          </a:p>
        </p:txBody>
      </p:sp>
      <p:sp>
        <p:nvSpPr>
          <p:cNvPr id="10" name="フッター プレースホルダー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rtlCol="0"/>
          <a:lstStyle/>
          <a:p>
            <a:pPr rtl="0"/>
            <a:endParaRPr lang="ja-JP" altLang="en-US" noProof="0" dirty="0"/>
          </a:p>
        </p:txBody>
      </p:sp>
      <p:sp>
        <p:nvSpPr>
          <p:cNvPr id="11" name="スライド番号プレースホルダー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p>
            <a:pPr rtl="0"/>
            <a:fld id="{3A98EE3D-8CD1-4C3F-BD1C-C98C9596463C}" type="slidenum">
              <a:rPr lang="en-US" altLang="ja-JP" noProof="0" smtClean="0"/>
              <a:pPr/>
              <a:t>‹#›</a:t>
            </a:fld>
            <a:endParaRPr lang="ja-JP" altLang="en-US" noProof="0" dirty="0"/>
          </a:p>
        </p:txBody>
      </p:sp>
    </p:spTree>
    <p:extLst>
      <p:ext uri="{BB962C8B-B14F-4D97-AF65-F5344CB8AC3E}">
        <p14:creationId xmlns:p14="http://schemas.microsoft.com/office/powerpoint/2010/main" val="4124179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キャプション付きのコンテンツ">
    <p:spTree>
      <p:nvGrpSpPr>
        <p:cNvPr id="1" name=""/>
        <p:cNvGrpSpPr/>
        <p:nvPr/>
      </p:nvGrpSpPr>
      <p:grpSpPr>
        <a:xfrm>
          <a:off x="0" y="0"/>
          <a:ext cx="0" cy="0"/>
          <a:chOff x="0" y="0"/>
          <a:chExt cx="0" cy="0"/>
        </a:xfrm>
      </p:grpSpPr>
      <p:sp>
        <p:nvSpPr>
          <p:cNvPr id="9" name="長方形 8"/>
          <p:cNvSpPr>
            <a:spLocks noChangeAspect="1"/>
          </p:cNvSpPr>
          <p:nvPr/>
        </p:nvSpPr>
        <p:spPr>
          <a:xfrm>
            <a:off x="1" y="0"/>
            <a:ext cx="12192000" cy="685800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タイトル 1"/>
          <p:cNvSpPr>
            <a:spLocks noGrp="1"/>
          </p:cNvSpPr>
          <p:nvPr>
            <p:ph type="title"/>
          </p:nvPr>
        </p:nvSpPr>
        <p:spPr>
          <a:xfrm>
            <a:off x="767857" y="2647728"/>
            <a:ext cx="3031852" cy="1722419"/>
          </a:xfrm>
        </p:spPr>
        <p:txBody>
          <a:bodyPr rtlCol="0" anchor="ctr">
            <a:normAutofit/>
          </a:bodyPr>
          <a:lstStyle>
            <a:lvl1pPr algn="l">
              <a:defRPr sz="2400" b="0">
                <a:solidFill>
                  <a:srgbClr val="FFFFFF"/>
                </a:solidFill>
              </a:defRPr>
            </a:lvl1pPr>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a:xfrm>
            <a:off x="4900928" y="1179829"/>
            <a:ext cx="6650991" cy="4658216"/>
          </a:xfrm>
        </p:spPr>
        <p:txBody>
          <a:bodyPr rtlCol="0" anchor="ct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8" name="日付プレースホルダー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rtlCol="0"/>
          <a:lstStyle>
            <a:lvl1pPr>
              <a:defRPr>
                <a:solidFill>
                  <a:schemeClr val="bg2"/>
                </a:solidFill>
              </a:defRPr>
            </a:lvl1pPr>
          </a:lstStyle>
          <a:p>
            <a:pPr rtl="0"/>
            <a:fld id="{5EEF99C1-D0EF-463A-864E-6033DBD2C636}" type="datetime1">
              <a:rPr lang="ja-JP" altLang="en-US" noProof="0" smtClean="0"/>
              <a:t>2022/5/19</a:t>
            </a:fld>
            <a:endParaRPr lang="ja-JP" altLang="en-US" noProof="0" dirty="0"/>
          </a:p>
        </p:txBody>
      </p:sp>
      <p:sp>
        <p:nvSpPr>
          <p:cNvPr id="10" name="フッター プレースホルダー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rtlCol="0"/>
          <a:lstStyle>
            <a:lvl1pPr>
              <a:defRPr>
                <a:solidFill>
                  <a:schemeClr val="bg2"/>
                </a:solidFill>
              </a:defRPr>
            </a:lvl1pPr>
          </a:lstStyle>
          <a:p>
            <a:pPr rtl="0"/>
            <a:endParaRPr lang="ja-JP" altLang="en-US" noProof="0" dirty="0"/>
          </a:p>
        </p:txBody>
      </p:sp>
      <p:sp>
        <p:nvSpPr>
          <p:cNvPr id="11" name="スライド番号プレースホルダー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lvl1pPr>
              <a:defRPr>
                <a:solidFill>
                  <a:schemeClr val="bg2"/>
                </a:solidFill>
              </a:defRPr>
            </a:lvl1pPr>
          </a:lstStyle>
          <a:p>
            <a:pPr rtl="0"/>
            <a:fld id="{3A98EE3D-8CD1-4C3F-BD1C-C98C9596463C}" type="slidenum">
              <a:rPr lang="en-US" altLang="ja-JP" noProof="0" smtClean="0"/>
              <a:pPr/>
              <a:t>‹#›</a:t>
            </a:fld>
            <a:endParaRPr lang="ja-JP" altLang="en-US" noProof="0" dirty="0"/>
          </a:p>
        </p:txBody>
      </p:sp>
      <p:sp>
        <p:nvSpPr>
          <p:cNvPr id="12" name="長方形 11"/>
          <p:cNvSpPr/>
          <p:nvPr userDrawn="1"/>
        </p:nvSpPr>
        <p:spPr>
          <a:xfrm rot="5400000">
            <a:off x="1415595" y="3435840"/>
            <a:ext cx="57607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45955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キャプション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581193" y="4693389"/>
            <a:ext cx="11029616" cy="566738"/>
          </a:xfrm>
        </p:spPr>
        <p:txBody>
          <a:bodyPr rtlCol="0" anchor="b">
            <a:normAutofit/>
          </a:bodyPr>
          <a:lstStyle>
            <a:lvl1pPr algn="l">
              <a:defRPr sz="2400" b="0">
                <a:solidFill>
                  <a:schemeClr val="tx1">
                    <a:lumMod val="75000"/>
                    <a:lumOff val="25000"/>
                  </a:schemeClr>
                </a:solidFill>
              </a:defRPr>
            </a:lvl1pPr>
          </a:lstStyle>
          <a:p>
            <a:pPr rtl="0"/>
            <a:r>
              <a:rPr lang="ja-JP" altLang="en-US" noProof="0"/>
              <a:t>マスター タイトルの書式設定</a:t>
            </a:r>
            <a:endParaRPr lang="ja-JP" altLang="en-US" noProof="0" dirty="0"/>
          </a:p>
        </p:txBody>
      </p:sp>
      <p:sp>
        <p:nvSpPr>
          <p:cNvPr id="3" name="図プレースホルダー 2"/>
          <p:cNvSpPr>
            <a:spLocks noGrp="1" noChangeAspect="1"/>
          </p:cNvSpPr>
          <p:nvPr>
            <p:ph type="pic" idx="1"/>
          </p:nvPr>
        </p:nvSpPr>
        <p:spPr>
          <a:xfrm>
            <a:off x="447817" y="641350"/>
            <a:ext cx="11290859" cy="3651249"/>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ja-JP" altLang="en-US" noProof="0"/>
              <a:t>アイコンをクリックして図を追加</a:t>
            </a:r>
            <a:endParaRPr lang="ja-JP" altLang="en-US" noProof="0" dirty="0"/>
          </a:p>
        </p:txBody>
      </p:sp>
      <p:sp>
        <p:nvSpPr>
          <p:cNvPr id="4" name="テキスト プレースホルダー 3"/>
          <p:cNvSpPr>
            <a:spLocks noGrp="1"/>
          </p:cNvSpPr>
          <p:nvPr>
            <p:ph type="body" sz="half" idx="2"/>
          </p:nvPr>
        </p:nvSpPr>
        <p:spPr>
          <a:xfrm>
            <a:off x="581192" y="5260127"/>
            <a:ext cx="11029617" cy="998148"/>
          </a:xfrm>
        </p:spPr>
        <p:txBody>
          <a:bodyPr rtlCol="0"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noProof="0"/>
              <a:t>マスター テキストの書式設定</a:t>
            </a:r>
          </a:p>
        </p:txBody>
      </p:sp>
      <p:sp>
        <p:nvSpPr>
          <p:cNvPr id="5" name="日付プレースホルダー 4"/>
          <p:cNvSpPr>
            <a:spLocks noGrp="1"/>
          </p:cNvSpPr>
          <p:nvPr>
            <p:ph type="dt" sz="half" idx="10"/>
          </p:nvPr>
        </p:nvSpPr>
        <p:spPr/>
        <p:txBody>
          <a:bodyPr rtlCol="0"/>
          <a:lstStyle/>
          <a:p>
            <a:pPr rtl="0"/>
            <a:fld id="{5E46EDC0-4B93-4AC8-A1A0-9E8459D7E39B}" type="datetime1">
              <a:rPr lang="ja-JP" altLang="en-US" noProof="0" smtClean="0"/>
              <a:t>2022/5/19</a:t>
            </a:fld>
            <a:endParaRPr lang="ja-JP" altLang="en-US" noProof="0" dirty="0"/>
          </a:p>
        </p:txBody>
      </p:sp>
      <p:sp>
        <p:nvSpPr>
          <p:cNvPr id="6" name="フッター プレースホルダー 5"/>
          <p:cNvSpPr>
            <a:spLocks noGrp="1"/>
          </p:cNvSpPr>
          <p:nvPr>
            <p:ph type="ftr" sz="quarter" idx="11"/>
          </p:nvPr>
        </p:nvSpPr>
        <p:spPr/>
        <p:txBody>
          <a:bodyPr rtlCol="0"/>
          <a:lstStyle/>
          <a:p>
            <a:pPr algn="l" rtl="0"/>
            <a:endParaRPr lang="ja-JP" altLang="en-US" noProof="0" dirty="0"/>
          </a:p>
        </p:txBody>
      </p:sp>
      <p:sp>
        <p:nvSpPr>
          <p:cNvPr id="7" name="スライド番号プレースホルダー 6"/>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2296349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9" name="タイトル 1"/>
          <p:cNvSpPr>
            <a:spLocks noGrp="1"/>
          </p:cNvSpPr>
          <p:nvPr>
            <p:ph type="title"/>
          </p:nvPr>
        </p:nvSpPr>
        <p:spPr>
          <a:xfrm>
            <a:off x="581192" y="702156"/>
            <a:ext cx="11029616" cy="1013800"/>
          </a:xfrm>
        </p:spPr>
        <p:txBody>
          <a:bodyPr rtlCol="0"/>
          <a:lstStyle/>
          <a:p>
            <a:pPr rtl="0"/>
            <a:r>
              <a:rPr lang="ja-JP" altLang="en-US" noProof="0"/>
              <a:t>マスター タイトルの書式設定</a:t>
            </a:r>
            <a:endParaRPr lang="ja-JP" altLang="en-US" noProof="0" dirty="0"/>
          </a:p>
        </p:txBody>
      </p:sp>
      <p:sp>
        <p:nvSpPr>
          <p:cNvPr id="3" name="縦書きテキスト プレースホルダー 2"/>
          <p:cNvSpPr>
            <a:spLocks noGrp="1"/>
          </p:cNvSpPr>
          <p:nvPr>
            <p:ph type="body" orient="vert" idx="1"/>
          </p:nvPr>
        </p:nvSpPr>
        <p:spPr/>
        <p:txBody>
          <a:bodyPr vert="eaVert" rtlCol="0" anchor="t"/>
          <a:lstStyle>
            <a:lvl1pPr algn="l">
              <a:defRPr/>
            </a:lvl1pPr>
            <a:lvl2pPr algn="l">
              <a:defRPr/>
            </a:lvl2pPr>
            <a:lvl3pPr algn="l">
              <a:defRPr/>
            </a:lvl3pPr>
            <a:lvl4pPr algn="l">
              <a:defRPr/>
            </a:lvl4pPr>
            <a:lvl5pPr algn="l">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kumimoji="1" lang="ja-JP" altLang="en-US" dirty="0"/>
          </a:p>
        </p:txBody>
      </p:sp>
      <p:sp>
        <p:nvSpPr>
          <p:cNvPr id="4" name="日付プレースホルダー 3"/>
          <p:cNvSpPr>
            <a:spLocks noGrp="1"/>
          </p:cNvSpPr>
          <p:nvPr>
            <p:ph type="dt" sz="half" idx="10"/>
          </p:nvPr>
        </p:nvSpPr>
        <p:spPr/>
        <p:txBody>
          <a:bodyPr rtlCol="0"/>
          <a:lstStyle/>
          <a:p>
            <a:pPr rtl="0"/>
            <a:fld id="{D3569237-4BC7-4419-9B0E-589D4388C498}" type="datetime1">
              <a:rPr lang="ja-JP" altLang="en-US" noProof="0" smtClean="0"/>
              <a:t>2022/5/19</a:t>
            </a:fld>
            <a:endParaRPr lang="ja-JP" altLang="en-US" noProof="0" dirty="0"/>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6" name="スライド番号プレースホルダー 5"/>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115591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7" name="長方形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縦書きタイトル 1"/>
          <p:cNvSpPr>
            <a:spLocks noGrp="1"/>
          </p:cNvSpPr>
          <p:nvPr>
            <p:ph type="title" orient="vert"/>
          </p:nvPr>
        </p:nvSpPr>
        <p:spPr>
          <a:xfrm>
            <a:off x="8204200" y="863600"/>
            <a:ext cx="3124200" cy="4807326"/>
          </a:xfrm>
        </p:spPr>
        <p:txBody>
          <a:bodyPr vert="eaVert" rtlCol="0" anchor="ctr"/>
          <a:lstStyle>
            <a:lvl1pPr>
              <a:defRPr>
                <a:solidFill>
                  <a:srgbClr val="FFFFFF"/>
                </a:solidFill>
              </a:defRPr>
            </a:lvl1pPr>
          </a:lstStyle>
          <a:p>
            <a:pPr rtl="0"/>
            <a:r>
              <a:rPr lang="ja-JP" altLang="en-US" noProof="0"/>
              <a:t>マスター タイトルの書式設定</a:t>
            </a:r>
            <a:endParaRPr lang="ja-JP" altLang="en-US" noProof="0" dirty="0"/>
          </a:p>
        </p:txBody>
      </p:sp>
      <p:sp>
        <p:nvSpPr>
          <p:cNvPr id="3" name="縦書きテキスト プレースホルダー 2"/>
          <p:cNvSpPr>
            <a:spLocks noGrp="1"/>
          </p:cNvSpPr>
          <p:nvPr>
            <p:ph type="body" orient="vert" idx="1"/>
          </p:nvPr>
        </p:nvSpPr>
        <p:spPr>
          <a:xfrm>
            <a:off x="774923" y="863600"/>
            <a:ext cx="7161625" cy="4807326"/>
          </a:xfrm>
        </p:spPr>
        <p:txBody>
          <a:bodyPr vert="eaVert" rtlCol="0" anchor="t"/>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kumimoji="1" lang="ja-JP" altLang="en-US" dirty="0"/>
          </a:p>
        </p:txBody>
      </p:sp>
      <p:sp>
        <p:nvSpPr>
          <p:cNvPr id="8" name="長方形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長方形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長方形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日付プレースホルダー 10">
            <a:extLst>
              <a:ext uri="{FF2B5EF4-FFF2-40B4-BE49-F238E27FC236}">
                <a16:creationId xmlns:a16="http://schemas.microsoft.com/office/drawing/2014/main" id="{5C74A470-3BD3-4F33-80E5-67E6E87FCBE7}"/>
              </a:ext>
            </a:extLst>
          </p:cNvPr>
          <p:cNvSpPr>
            <a:spLocks noGrp="1"/>
          </p:cNvSpPr>
          <p:nvPr>
            <p:ph type="dt" sz="half" idx="10"/>
          </p:nvPr>
        </p:nvSpPr>
        <p:spPr/>
        <p:txBody>
          <a:bodyPr rtlCol="0"/>
          <a:lstStyle/>
          <a:p>
            <a:pPr rtl="0"/>
            <a:fld id="{2EFA02A0-34FC-4994-A861-B2DA80DA82A0}" type="datetime1">
              <a:rPr lang="ja-JP" altLang="en-US" noProof="0" smtClean="0"/>
              <a:t>2022/5/19</a:t>
            </a:fld>
            <a:endParaRPr lang="ja-JP" altLang="en-US" noProof="0" dirty="0"/>
          </a:p>
        </p:txBody>
      </p:sp>
      <p:sp>
        <p:nvSpPr>
          <p:cNvPr id="12" name="フッター プレースホルダー 11">
            <a:extLst>
              <a:ext uri="{FF2B5EF4-FFF2-40B4-BE49-F238E27FC236}">
                <a16:creationId xmlns:a16="http://schemas.microsoft.com/office/drawing/2014/main" id="{9A3A30BA-DB50-4D7D-BCDE-17D20FB354DF}"/>
              </a:ext>
            </a:extLst>
          </p:cNvPr>
          <p:cNvSpPr>
            <a:spLocks noGrp="1"/>
          </p:cNvSpPr>
          <p:nvPr>
            <p:ph type="ftr" sz="quarter" idx="11"/>
          </p:nvPr>
        </p:nvSpPr>
        <p:spPr/>
        <p:txBody>
          <a:bodyPr rtlCol="0"/>
          <a:lstStyle/>
          <a:p>
            <a:pPr rtl="0"/>
            <a:endParaRPr lang="ja-JP" altLang="en-US" noProof="0" dirty="0"/>
          </a:p>
        </p:txBody>
      </p:sp>
      <p:sp>
        <p:nvSpPr>
          <p:cNvPr id="13" name="スライド番号プレースホルダー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2186844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p>
            <a:pPr rtl="0"/>
            <a:r>
              <a:rPr lang="ja-JP" altLang="en-US" noProof="0"/>
              <a:t>マスター タイトルの書式設定</a:t>
            </a:r>
          </a:p>
        </p:txBody>
      </p:sp>
      <p:sp>
        <p:nvSpPr>
          <p:cNvPr id="9" name="スライド番号プレースホルダー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fld id="{D2B84088-6C80-434B-85AB-84F97018A624}" type="slidenum">
              <a:rPr kumimoji="1" lang="ja-JP" altLang="en-US" smtClean="0"/>
              <a:t>‹#›</a:t>
            </a:fld>
            <a:endParaRPr kumimoji="1" lang="ja-JP" altLang="en-US"/>
          </a:p>
        </p:txBody>
      </p:sp>
      <p:sp>
        <p:nvSpPr>
          <p:cNvPr id="8" name="図プレースホルダー 6">
            <a:extLst>
              <a:ext uri="{FF2B5EF4-FFF2-40B4-BE49-F238E27FC236}">
                <a16:creationId xmlns:a16="http://schemas.microsoft.com/office/drawing/2014/main" id="{39EF0319-0CF7-4AB8-BE69-FEE9B6C298FE}"/>
              </a:ext>
            </a:extLst>
          </p:cNvPr>
          <p:cNvSpPr>
            <a:spLocks noGrp="1"/>
          </p:cNvSpPr>
          <p:nvPr>
            <p:ph type="pic" sz="quarter" idx="13" hasCustomPrompt="1"/>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ja-JP" altLang="en-US" noProof="0"/>
              <a:t>アイコンをクリックして画像を追加</a:t>
            </a:r>
          </a:p>
        </p:txBody>
      </p:sp>
      <p:sp>
        <p:nvSpPr>
          <p:cNvPr id="5" name="テキスト プレースホルダー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rtlCol="0"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6" name="コンテンツ プレースホルダー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3" name="テキスト プレースホルダー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rtlCol="0"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4" name="コンテンツ プレースホルダー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Tree>
    <p:extLst>
      <p:ext uri="{BB962C8B-B14F-4D97-AF65-F5344CB8AC3E}">
        <p14:creationId xmlns:p14="http://schemas.microsoft.com/office/powerpoint/2010/main" val="721867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タイトル スライド">
    <p:spTree>
      <p:nvGrpSpPr>
        <p:cNvPr id="1" name=""/>
        <p:cNvGrpSpPr/>
        <p:nvPr/>
      </p:nvGrpSpPr>
      <p:grpSpPr>
        <a:xfrm>
          <a:off x="0" y="0"/>
          <a:ext cx="0" cy="0"/>
          <a:chOff x="0" y="0"/>
          <a:chExt cx="0" cy="0"/>
        </a:xfrm>
      </p:grpSpPr>
      <p:sp>
        <p:nvSpPr>
          <p:cNvPr id="5" name="図プレースホルダー 4"/>
          <p:cNvSpPr>
            <a:spLocks noGrp="1"/>
          </p:cNvSpPr>
          <p:nvPr>
            <p:ph type="pic" sz="quarter" idx="13"/>
          </p:nvPr>
        </p:nvSpPr>
        <p:spPr>
          <a:xfrm>
            <a:off x="0" y="0"/>
            <a:ext cx="12192000" cy="6858000"/>
          </a:xfrm>
        </p:spPr>
        <p:txBody>
          <a:bodyPr rtlCol="0"/>
          <a:lstStyle>
            <a:lvl1pPr algn="ctr">
              <a:defRPr/>
            </a:lvl1pPr>
          </a:lstStyle>
          <a:p>
            <a:pPr rtl="0"/>
            <a:r>
              <a:rPr lang="ja-JP" altLang="en-US" noProof="0"/>
              <a:t>アイコンをクリックして図を追加</a:t>
            </a:r>
            <a:endParaRPr lang="ja-JP" altLang="en-US" noProof="0" dirty="0"/>
          </a:p>
        </p:txBody>
      </p:sp>
      <p:sp>
        <p:nvSpPr>
          <p:cNvPr id="11" name="長方形 10"/>
          <p:cNvSpPr/>
          <p:nvPr userDrawn="1"/>
        </p:nvSpPr>
        <p:spPr>
          <a:xfrm>
            <a:off x="446534" y="4284627"/>
            <a:ext cx="11292840" cy="201167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 name="サブタイトル 2"/>
          <p:cNvSpPr>
            <a:spLocks noGrp="1"/>
          </p:cNvSpPr>
          <p:nvPr>
            <p:ph type="subTitle" idx="1"/>
          </p:nvPr>
        </p:nvSpPr>
        <p:spPr>
          <a:xfrm>
            <a:off x="581194" y="5695849"/>
            <a:ext cx="10993546" cy="590321"/>
          </a:xfrm>
        </p:spPr>
        <p:txBody>
          <a:bodyPr rtlCol="0"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ja-JP" altLang="en-US" noProof="0"/>
              <a:t>マスター サブタイトルの書式設定</a:t>
            </a:r>
            <a:endParaRPr lang="ja-JP" altLang="en-US" noProof="0" dirty="0"/>
          </a:p>
        </p:txBody>
      </p:sp>
      <p:sp>
        <p:nvSpPr>
          <p:cNvPr id="12" name="長方形 11"/>
          <p:cNvSpPr/>
          <p:nvPr userDrawn="1"/>
        </p:nvSpPr>
        <p:spPr>
          <a:xfrm>
            <a:off x="446534" y="4114808"/>
            <a:ext cx="1129284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タイトル 1"/>
          <p:cNvSpPr>
            <a:spLocks noGrp="1"/>
          </p:cNvSpPr>
          <p:nvPr>
            <p:ph type="ctrTitle"/>
          </p:nvPr>
        </p:nvSpPr>
        <p:spPr>
          <a:xfrm>
            <a:off x="581191" y="4220835"/>
            <a:ext cx="10993549" cy="1475013"/>
          </a:xfrm>
          <a:effectLst/>
        </p:spPr>
        <p:txBody>
          <a:bodyPr rtlCol="0" anchor="b">
            <a:normAutofit/>
          </a:bodyPr>
          <a:lstStyle>
            <a:lvl1pPr>
              <a:defRPr sz="3600">
                <a:solidFill>
                  <a:schemeClr val="bg1"/>
                </a:solidFill>
              </a:defRPr>
            </a:lvl1pPr>
          </a:lstStyle>
          <a:p>
            <a:pPr rtl="0"/>
            <a:r>
              <a:rPr lang="ja-JP" altLang="en-US" noProof="0"/>
              <a:t>マスター タイトルの書式設定</a:t>
            </a:r>
            <a:endParaRPr lang="ja-JP" altLang="en-US" noProof="0" dirty="0"/>
          </a:p>
        </p:txBody>
      </p:sp>
    </p:spTree>
    <p:extLst>
      <p:ext uri="{BB962C8B-B14F-4D97-AF65-F5344CB8AC3E}">
        <p14:creationId xmlns:p14="http://schemas.microsoft.com/office/powerpoint/2010/main" val="4283342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81192" y="702156"/>
            <a:ext cx="11029616" cy="1188720"/>
          </a:xfrm>
        </p:spPr>
        <p:txBody>
          <a:bodyPr rtlCol="0"/>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a:xfrm>
            <a:off x="581192" y="2340864"/>
            <a:ext cx="11029615" cy="3634486"/>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8" name="日付プレースホルダー 7">
            <a:extLst>
              <a:ext uri="{FF2B5EF4-FFF2-40B4-BE49-F238E27FC236}">
                <a16:creationId xmlns:a16="http://schemas.microsoft.com/office/drawing/2014/main" id="{770E6237-3456-439F-802D-3BA93FC7E3E5}"/>
              </a:ext>
            </a:extLst>
          </p:cNvPr>
          <p:cNvSpPr>
            <a:spLocks noGrp="1"/>
          </p:cNvSpPr>
          <p:nvPr>
            <p:ph type="dt" sz="half" idx="10"/>
          </p:nvPr>
        </p:nvSpPr>
        <p:spPr/>
        <p:txBody>
          <a:bodyPr rtlCol="0"/>
          <a:lstStyle/>
          <a:p>
            <a:pPr rtl="0"/>
            <a:fld id="{D291E03C-3424-4055-8538-FBA5354B05ED}" type="datetime1">
              <a:rPr lang="ja-JP" altLang="en-US" noProof="0" smtClean="0"/>
              <a:t>2022/5/19</a:t>
            </a:fld>
            <a:endParaRPr lang="ja-JP" altLang="en-US" noProof="0" dirty="0"/>
          </a:p>
        </p:txBody>
      </p:sp>
      <p:sp>
        <p:nvSpPr>
          <p:cNvPr id="9" name="フッター プレースホルダー 8">
            <a:extLst>
              <a:ext uri="{FF2B5EF4-FFF2-40B4-BE49-F238E27FC236}">
                <a16:creationId xmlns:a16="http://schemas.microsoft.com/office/drawing/2014/main" id="{1356D3B5-6063-4A89-B88F-9D3043916FF8}"/>
              </a:ext>
            </a:extLst>
          </p:cNvPr>
          <p:cNvSpPr>
            <a:spLocks noGrp="1"/>
          </p:cNvSpPr>
          <p:nvPr>
            <p:ph type="ftr" sz="quarter" idx="11"/>
          </p:nvPr>
        </p:nvSpPr>
        <p:spPr/>
        <p:txBody>
          <a:bodyPr rtlCol="0"/>
          <a:lstStyle/>
          <a:p>
            <a:pPr rtl="0"/>
            <a:endParaRPr lang="ja-JP" altLang="en-US" noProof="0" dirty="0"/>
          </a:p>
        </p:txBody>
      </p:sp>
      <p:sp>
        <p:nvSpPr>
          <p:cNvPr id="10" name="スライド番号プレースホルダー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2961648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8" name="長方形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タイトル 1"/>
          <p:cNvSpPr>
            <a:spLocks noGrp="1"/>
          </p:cNvSpPr>
          <p:nvPr>
            <p:ph type="title"/>
          </p:nvPr>
        </p:nvSpPr>
        <p:spPr>
          <a:xfrm>
            <a:off x="581193" y="2393950"/>
            <a:ext cx="11029615" cy="2147467"/>
          </a:xfrm>
        </p:spPr>
        <p:txBody>
          <a:bodyPr rtlCol="0" anchor="b">
            <a:normAutofit/>
          </a:bodyPr>
          <a:lstStyle>
            <a:lvl1pPr algn="l">
              <a:defRPr sz="3600" b="0" cap="all">
                <a:solidFill>
                  <a:schemeClr val="tx1">
                    <a:lumMod val="75000"/>
                    <a:lumOff val="25000"/>
                  </a:schemeClr>
                </a:solidFill>
              </a:defRPr>
            </a:lvl1pPr>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581192" y="4541417"/>
            <a:ext cx="11029615" cy="600556"/>
          </a:xfrm>
        </p:spPr>
        <p:txBody>
          <a:bodyPr rtlCol="0"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ja-JP" altLang="en-US" noProof="0"/>
              <a:t>マスター テキストの書式設定</a:t>
            </a:r>
          </a:p>
        </p:txBody>
      </p:sp>
      <p:sp>
        <p:nvSpPr>
          <p:cNvPr id="7" name="日付プレースホルダー 6">
            <a:extLst>
              <a:ext uri="{FF2B5EF4-FFF2-40B4-BE49-F238E27FC236}">
                <a16:creationId xmlns:a16="http://schemas.microsoft.com/office/drawing/2014/main" id="{61582016-5696-4A93-887F-BBB3B9002FE5}"/>
              </a:ext>
            </a:extLst>
          </p:cNvPr>
          <p:cNvSpPr>
            <a:spLocks noGrp="1"/>
          </p:cNvSpPr>
          <p:nvPr>
            <p:ph type="dt" sz="half" idx="10"/>
          </p:nvPr>
        </p:nvSpPr>
        <p:spPr/>
        <p:txBody>
          <a:bodyPr rtlCol="0"/>
          <a:lstStyle/>
          <a:p>
            <a:pPr rtl="0"/>
            <a:fld id="{3831765F-6F9B-4310-A5BB-4DDE941CF4FC}" type="datetime1">
              <a:rPr lang="ja-JP" altLang="en-US" noProof="0" smtClean="0"/>
              <a:t>2022/5/19</a:t>
            </a:fld>
            <a:endParaRPr lang="ja-JP" altLang="en-US" noProof="0" dirty="0"/>
          </a:p>
        </p:txBody>
      </p:sp>
      <p:sp>
        <p:nvSpPr>
          <p:cNvPr id="9" name="フッター プレースホルダー 8">
            <a:extLst>
              <a:ext uri="{FF2B5EF4-FFF2-40B4-BE49-F238E27FC236}">
                <a16:creationId xmlns:a16="http://schemas.microsoft.com/office/drawing/2014/main" id="{857CFCD5-1192-4E18-8A8F-29E153B44DA4}"/>
              </a:ext>
            </a:extLst>
          </p:cNvPr>
          <p:cNvSpPr>
            <a:spLocks noGrp="1"/>
          </p:cNvSpPr>
          <p:nvPr>
            <p:ph type="ftr" sz="quarter" idx="11"/>
          </p:nvPr>
        </p:nvSpPr>
        <p:spPr/>
        <p:txBody>
          <a:bodyPr rtlCol="0"/>
          <a:lstStyle/>
          <a:p>
            <a:pPr rtl="0"/>
            <a:endParaRPr lang="ja-JP" altLang="en-US" noProof="0" dirty="0"/>
          </a:p>
        </p:txBody>
      </p:sp>
      <p:sp>
        <p:nvSpPr>
          <p:cNvPr id="10" name="スライド番号プレースホルダー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3661439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sp>
        <p:nvSpPr>
          <p:cNvPr id="2" name="タイトル 1"/>
          <p:cNvSpPr>
            <a:spLocks noGrp="1"/>
          </p:cNvSpPr>
          <p:nvPr>
            <p:ph type="title"/>
          </p:nvPr>
        </p:nvSpPr>
        <p:spPr>
          <a:xfrm>
            <a:off x="581193" y="729658"/>
            <a:ext cx="11029616" cy="988332"/>
          </a:xfrm>
        </p:spPr>
        <p:txBody>
          <a:bodyPr rtlCol="0"/>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sz="half" idx="1"/>
          </p:nvPr>
        </p:nvSpPr>
        <p:spPr>
          <a:xfrm>
            <a:off x="581193" y="2228003"/>
            <a:ext cx="5194767" cy="3633047"/>
          </a:xfrm>
        </p:spPr>
        <p:txBody>
          <a:bodyPr rtlCol="0">
            <a:normAutofit/>
          </a:body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コンテンツ プレースホルダー 3"/>
          <p:cNvSpPr>
            <a:spLocks noGrp="1"/>
          </p:cNvSpPr>
          <p:nvPr>
            <p:ph sz="half" idx="2"/>
          </p:nvPr>
        </p:nvSpPr>
        <p:spPr>
          <a:xfrm>
            <a:off x="6416039" y="2228003"/>
            <a:ext cx="5194769" cy="3633047"/>
          </a:xfrm>
        </p:spPr>
        <p:txBody>
          <a:bodyPr rtlCol="0">
            <a:normAutofit/>
          </a:body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日付プレースホルダー 4"/>
          <p:cNvSpPr>
            <a:spLocks noGrp="1"/>
          </p:cNvSpPr>
          <p:nvPr>
            <p:ph type="dt" sz="half" idx="10"/>
          </p:nvPr>
        </p:nvSpPr>
        <p:spPr/>
        <p:txBody>
          <a:bodyPr rtlCol="0"/>
          <a:lstStyle/>
          <a:p>
            <a:pPr rtl="0"/>
            <a:fld id="{9B878D2D-A25B-4C04-9296-22651B078840}" type="datetime1">
              <a:rPr lang="ja-JP" altLang="en-US" noProof="0" smtClean="0"/>
              <a:t>2022/5/19</a:t>
            </a:fld>
            <a:endParaRPr lang="ja-JP" altLang="en-US" noProof="0" dirty="0"/>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7" name="スライド番号プレースホルダー 6"/>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2301660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12" name="タイトル 1"/>
          <p:cNvSpPr>
            <a:spLocks noGrp="1"/>
          </p:cNvSpPr>
          <p:nvPr>
            <p:ph type="title"/>
          </p:nvPr>
        </p:nvSpPr>
        <p:spPr>
          <a:xfrm>
            <a:off x="581193" y="729658"/>
            <a:ext cx="11029616" cy="988332"/>
          </a:xfrm>
        </p:spPr>
        <p:txBody>
          <a:bodyPr rtlCol="0"/>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581191" y="2905648"/>
            <a:ext cx="5194769" cy="557784"/>
          </a:xfrm>
        </p:spPr>
        <p:txBody>
          <a:bodyPr rtlCol="0" anchor="ctr">
            <a:noAutofit/>
          </a:bodyP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4" name="コンテンツ プレースホルダー 3"/>
          <p:cNvSpPr>
            <a:spLocks noGrp="1"/>
          </p:cNvSpPr>
          <p:nvPr>
            <p:ph sz="half" idx="2"/>
          </p:nvPr>
        </p:nvSpPr>
        <p:spPr>
          <a:xfrm>
            <a:off x="581194" y="3580809"/>
            <a:ext cx="5194766" cy="2934999"/>
          </a:xfrm>
        </p:spPr>
        <p:txBody>
          <a:bodyPr rtlCol="0" anchor="t">
            <a:normAutofit/>
          </a:body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テキスト プレースホルダー 4"/>
          <p:cNvSpPr>
            <a:spLocks noGrp="1"/>
          </p:cNvSpPr>
          <p:nvPr>
            <p:ph type="body" sz="quarter" idx="3"/>
          </p:nvPr>
        </p:nvSpPr>
        <p:spPr>
          <a:xfrm>
            <a:off x="6416039" y="2905649"/>
            <a:ext cx="5194770" cy="553373"/>
          </a:xfrm>
        </p:spPr>
        <p:txBody>
          <a:bodyPr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ja-JP" altLang="en-US" noProof="0"/>
              <a:t>マスター テキストの書式設定</a:t>
            </a:r>
          </a:p>
        </p:txBody>
      </p:sp>
      <p:sp>
        <p:nvSpPr>
          <p:cNvPr id="6" name="コンテンツ プレースホルダー 5"/>
          <p:cNvSpPr>
            <a:spLocks noGrp="1"/>
          </p:cNvSpPr>
          <p:nvPr>
            <p:ph sz="quarter" idx="4"/>
          </p:nvPr>
        </p:nvSpPr>
        <p:spPr>
          <a:xfrm>
            <a:off x="6416037" y="3580809"/>
            <a:ext cx="5194771" cy="2934999"/>
          </a:xfrm>
        </p:spPr>
        <p:txBody>
          <a:bodyPr rtlCol="0" anchor="t">
            <a:normAutofit/>
          </a:body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7" name="日付プレースホルダー 6"/>
          <p:cNvSpPr>
            <a:spLocks noGrp="1"/>
          </p:cNvSpPr>
          <p:nvPr>
            <p:ph type="dt" sz="half" idx="10"/>
          </p:nvPr>
        </p:nvSpPr>
        <p:spPr/>
        <p:txBody>
          <a:bodyPr rtlCol="0"/>
          <a:lstStyle/>
          <a:p>
            <a:pPr rtl="0"/>
            <a:fld id="{B4D46D04-8A11-44F8-BDAA-31F0323C634C}" type="datetime1">
              <a:rPr lang="ja-JP" altLang="en-US" noProof="0" smtClean="0"/>
              <a:t>2022/5/19</a:t>
            </a:fld>
            <a:endParaRPr lang="ja-JP" altLang="en-US" noProof="0" dirty="0"/>
          </a:p>
        </p:txBody>
      </p:sp>
      <p:sp>
        <p:nvSpPr>
          <p:cNvPr id="8" name="フッター プレースホルダー 7"/>
          <p:cNvSpPr>
            <a:spLocks noGrp="1"/>
          </p:cNvSpPr>
          <p:nvPr>
            <p:ph type="ftr" sz="quarter" idx="11"/>
          </p:nvPr>
        </p:nvSpPr>
        <p:spPr/>
        <p:txBody>
          <a:bodyPr rtlCol="0"/>
          <a:lstStyle/>
          <a:p>
            <a:pPr rtl="0"/>
            <a:endParaRPr lang="ja-JP" altLang="en-US" noProof="0" dirty="0"/>
          </a:p>
        </p:txBody>
      </p:sp>
      <p:sp>
        <p:nvSpPr>
          <p:cNvPr id="9" name="スライド番号プレースホルダー 8"/>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3308255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8" name="タイトル 1"/>
          <p:cNvSpPr>
            <a:spLocks noGrp="1"/>
          </p:cNvSpPr>
          <p:nvPr>
            <p:ph type="title"/>
          </p:nvPr>
        </p:nvSpPr>
        <p:spPr>
          <a:xfrm>
            <a:off x="575894" y="729658"/>
            <a:ext cx="11029616" cy="988332"/>
          </a:xfrm>
        </p:spPr>
        <p:txBody>
          <a:bodyPr rtlCol="0"/>
          <a:lstStyle/>
          <a:p>
            <a:pPr rtl="0"/>
            <a:r>
              <a:rPr lang="ja-JP" altLang="en-US" noProof="0"/>
              <a:t>マスター タイトルの書式設定</a:t>
            </a:r>
            <a:endParaRPr lang="ja-JP" altLang="en-US" noProof="0" dirty="0"/>
          </a:p>
        </p:txBody>
      </p:sp>
      <p:sp>
        <p:nvSpPr>
          <p:cNvPr id="3" name="日付プレースホルダー 2"/>
          <p:cNvSpPr>
            <a:spLocks noGrp="1"/>
          </p:cNvSpPr>
          <p:nvPr>
            <p:ph type="dt" sz="half" idx="10"/>
          </p:nvPr>
        </p:nvSpPr>
        <p:spPr/>
        <p:txBody>
          <a:bodyPr rtlCol="0"/>
          <a:lstStyle/>
          <a:p>
            <a:pPr rtl="0"/>
            <a:fld id="{66CE3758-12E7-42DD-9E3E-626B1FD57DEE}" type="datetime1">
              <a:rPr lang="ja-JP" altLang="en-US" noProof="0" smtClean="0"/>
              <a:t>2022/5/19</a:t>
            </a:fld>
            <a:endParaRPr lang="ja-JP" altLang="en-US" noProof="0" dirty="0"/>
          </a:p>
        </p:txBody>
      </p:sp>
      <p:sp>
        <p:nvSpPr>
          <p:cNvPr id="4" name="フッター プレースホルダー 3"/>
          <p:cNvSpPr>
            <a:spLocks noGrp="1"/>
          </p:cNvSpPr>
          <p:nvPr>
            <p:ph type="ftr" sz="quarter" idx="11"/>
          </p:nvPr>
        </p:nvSpPr>
        <p:spPr/>
        <p:txBody>
          <a:bodyPr rtlCol="0"/>
          <a:lstStyle/>
          <a:p>
            <a:pPr rtl="0"/>
            <a:endParaRPr lang="ja-JP" altLang="en-US" noProof="0" dirty="0"/>
          </a:p>
        </p:txBody>
      </p:sp>
      <p:sp>
        <p:nvSpPr>
          <p:cNvPr id="5" name="スライド番号プレースホルダー 4"/>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3970103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タイトルのみ">
    <p:spTree>
      <p:nvGrpSpPr>
        <p:cNvPr id="1" name=""/>
        <p:cNvGrpSpPr/>
        <p:nvPr/>
      </p:nvGrpSpPr>
      <p:grpSpPr>
        <a:xfrm>
          <a:off x="0" y="0"/>
          <a:ext cx="0" cy="0"/>
          <a:chOff x="0" y="0"/>
          <a:chExt cx="0" cy="0"/>
        </a:xfrm>
      </p:grpSpPr>
      <p:sp>
        <p:nvSpPr>
          <p:cNvPr id="6" name="長方形 5">
            <a:extLst>
              <a:ext uri="{FF2B5EF4-FFF2-40B4-BE49-F238E27FC236}">
                <a16:creationId xmlns:a16="http://schemas.microsoft.com/office/drawing/2014/main" id="{AB94070D-8484-4B7B-ADE0-4CCDD6380285}"/>
              </a:ext>
              <a:ext uri="{C183D7F6-B498-43B3-948B-1728B52AA6E4}">
                <adec:decorative xmlns:adec="http://schemas.microsoft.com/office/drawing/2017/decorative" val="1"/>
              </a:ext>
            </a:extLst>
          </p:cNvPr>
          <p:cNvSpPr/>
          <p:nvPr userDrawn="1"/>
        </p:nvSpPr>
        <p:spPr>
          <a:xfrm>
            <a:off x="-8626" y="5120639"/>
            <a:ext cx="12200626" cy="173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noProof="0" dirty="0">
              <a:latin typeface="Meiryo UI" panose="020B0604030504040204" pitchFamily="50" charset="-128"/>
              <a:ea typeface="Meiryo UI" panose="020B0604030504040204" pitchFamily="50" charset="-128"/>
              <a:cs typeface="Arial" panose="020B0604020202020204" pitchFamily="34" charset="0"/>
            </a:endParaRPr>
          </a:p>
        </p:txBody>
      </p:sp>
      <p:sp>
        <p:nvSpPr>
          <p:cNvPr id="8" name="タイトル 1"/>
          <p:cNvSpPr>
            <a:spLocks noGrp="1"/>
          </p:cNvSpPr>
          <p:nvPr>
            <p:ph type="title"/>
          </p:nvPr>
        </p:nvSpPr>
        <p:spPr>
          <a:xfrm>
            <a:off x="575894" y="729658"/>
            <a:ext cx="11029616" cy="988332"/>
          </a:xfrm>
        </p:spPr>
        <p:txBody>
          <a:bodyPr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25" name="テキスト プレースホルダー 2"/>
          <p:cNvSpPr>
            <a:spLocks noGrp="1"/>
          </p:cNvSpPr>
          <p:nvPr>
            <p:ph type="body" idx="1" hasCustomPrompt="1"/>
          </p:nvPr>
        </p:nvSpPr>
        <p:spPr>
          <a:xfrm>
            <a:off x="759402" y="5330449"/>
            <a:ext cx="1938528" cy="557784"/>
          </a:xfrm>
        </p:spPr>
        <p:txBody>
          <a:bodyPr rtlCol="0" anchor="ctr">
            <a:noAutofit/>
          </a:bodyPr>
          <a:lstStyle>
            <a:lvl1pPr marL="0" indent="0" algn="ctr" defTabSz="914400" rtl="0" eaLnBrk="1" latinLnBrk="0" hangingPunct="1">
              <a:buNone/>
              <a:defRPr lang="en-US" sz="4000" b="1" kern="1200" dirty="0">
                <a:solidFill>
                  <a:srgbClr val="465359"/>
                </a:solidFill>
                <a:latin typeface="Meiryo UI" panose="020B0604030504040204" pitchFamily="50" charset="-128"/>
                <a:ea typeface="Meiryo UI" panose="020B0604030504040204" pitchFamily="50"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ltLang="ja-JP" noProof="0" dirty="0"/>
              <a:t>00%</a:t>
            </a:r>
          </a:p>
        </p:txBody>
      </p:sp>
      <p:sp>
        <p:nvSpPr>
          <p:cNvPr id="26" name="コンテンツ プレースホルダー 3"/>
          <p:cNvSpPr>
            <a:spLocks noGrp="1"/>
          </p:cNvSpPr>
          <p:nvPr>
            <p:ph sz="half" idx="2" hasCustomPrompt="1"/>
          </p:nvPr>
        </p:nvSpPr>
        <p:spPr>
          <a:xfrm>
            <a:off x="759405" y="5958718"/>
            <a:ext cx="1938528" cy="633065"/>
          </a:xfrm>
        </p:spPr>
        <p:txBody>
          <a:bodyPr rtlCol="0" anchor="t">
            <a:normAutofit/>
          </a:bodyPr>
          <a:lstStyle>
            <a:lvl1pPr marL="0" indent="0" algn="ctr" defTabSz="914400" rtl="0" eaLnBrk="1" latinLnBrk="0" hangingPunct="1">
              <a:buNone/>
              <a:defRPr lang="en-US" sz="1000" kern="1200" dirty="0">
                <a:solidFill>
                  <a:schemeClr val="tx2"/>
                </a:solidFill>
                <a:latin typeface="Meiryo UI" panose="020B0604030504040204" pitchFamily="50" charset="-128"/>
                <a:ea typeface="Meiryo UI" panose="020B0604030504040204" pitchFamily="50" charset="-128"/>
                <a:cs typeface="Arial" panose="020B0604020202020204" pitchFamily="34" charset="0"/>
              </a:defRPr>
            </a:lvl1pPr>
            <a:lvl2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2pPr>
            <a:lvl3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3pPr>
            <a:lvl4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4pPr>
            <a:lvl5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5pPr>
          </a:lstStyle>
          <a:p>
            <a:pPr lvl="0" rtl="0"/>
            <a:r>
              <a:rPr lang="ja-JP" altLang="en-US" noProof="0" dirty="0"/>
              <a:t>クリックしてマスター テキストのスタイルを編集</a:t>
            </a:r>
          </a:p>
        </p:txBody>
      </p:sp>
      <p:sp>
        <p:nvSpPr>
          <p:cNvPr id="27" name="テキスト プレースホルダー 2"/>
          <p:cNvSpPr>
            <a:spLocks noGrp="1"/>
          </p:cNvSpPr>
          <p:nvPr>
            <p:ph type="body" idx="10" hasCustomPrompt="1"/>
          </p:nvPr>
        </p:nvSpPr>
        <p:spPr>
          <a:xfrm>
            <a:off x="3642897" y="5330449"/>
            <a:ext cx="1938528" cy="557784"/>
          </a:xfrm>
        </p:spPr>
        <p:txBody>
          <a:bodyPr rtlCol="0" anchor="ctr">
            <a:noAutofit/>
          </a:bodyPr>
          <a:lstStyle>
            <a:lvl1pPr marL="0" indent="0" algn="ctr" defTabSz="914400" rtl="0" eaLnBrk="1" latinLnBrk="0" hangingPunct="1">
              <a:buNone/>
              <a:defRPr lang="en-US" sz="4000" b="1" kern="1200" dirty="0">
                <a:solidFill>
                  <a:schemeClr val="accent1"/>
                </a:solidFill>
                <a:latin typeface="Meiryo UI" panose="020B0604030504040204" pitchFamily="50" charset="-128"/>
                <a:ea typeface="Meiryo UI" panose="020B0604030504040204" pitchFamily="50"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ltLang="ja-JP" noProof="0" dirty="0"/>
              <a:t>00%</a:t>
            </a:r>
          </a:p>
        </p:txBody>
      </p:sp>
      <p:sp>
        <p:nvSpPr>
          <p:cNvPr id="28" name="コンテンツ プレースホルダー 3"/>
          <p:cNvSpPr>
            <a:spLocks noGrp="1"/>
          </p:cNvSpPr>
          <p:nvPr>
            <p:ph sz="half" idx="11" hasCustomPrompt="1"/>
          </p:nvPr>
        </p:nvSpPr>
        <p:spPr>
          <a:xfrm>
            <a:off x="3642900" y="5958718"/>
            <a:ext cx="1938528" cy="633065"/>
          </a:xfrm>
        </p:spPr>
        <p:txBody>
          <a:bodyPr rtlCol="0" anchor="t">
            <a:normAutofit/>
          </a:bodyPr>
          <a:lstStyle>
            <a:lvl1pPr marL="0" indent="0" algn="ctr" defTabSz="914400" rtl="0" eaLnBrk="1" latinLnBrk="0" hangingPunct="1">
              <a:buNone/>
              <a:defRPr lang="en-US" sz="1000" kern="1200" dirty="0">
                <a:solidFill>
                  <a:schemeClr val="tx2"/>
                </a:solidFill>
                <a:latin typeface="Meiryo UI" panose="020B0604030504040204" pitchFamily="50" charset="-128"/>
                <a:ea typeface="Meiryo UI" panose="020B0604030504040204" pitchFamily="50" charset="-128"/>
                <a:cs typeface="Arial" panose="020B0604020202020204" pitchFamily="34" charset="0"/>
              </a:defRPr>
            </a:lvl1pPr>
            <a:lvl2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2pPr>
            <a:lvl3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3pPr>
            <a:lvl4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4pPr>
            <a:lvl5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5pPr>
          </a:lstStyle>
          <a:p>
            <a:pPr lvl="0" rtl="0"/>
            <a:r>
              <a:rPr lang="ja-JP" altLang="en-US" noProof="0" dirty="0"/>
              <a:t>クリックしてマスター テキストのスタイルを編集</a:t>
            </a:r>
          </a:p>
        </p:txBody>
      </p:sp>
      <p:sp>
        <p:nvSpPr>
          <p:cNvPr id="29" name="テキスト プレースホルダー 2"/>
          <p:cNvSpPr>
            <a:spLocks noGrp="1"/>
          </p:cNvSpPr>
          <p:nvPr>
            <p:ph type="body" idx="12" hasCustomPrompt="1"/>
          </p:nvPr>
        </p:nvSpPr>
        <p:spPr>
          <a:xfrm>
            <a:off x="6526392" y="5330449"/>
            <a:ext cx="1938528" cy="557784"/>
          </a:xfrm>
        </p:spPr>
        <p:txBody>
          <a:bodyPr rtlCol="0" anchor="ctr">
            <a:noAutofit/>
          </a:bodyPr>
          <a:lstStyle>
            <a:lvl1pPr marL="0" indent="0" algn="ctr" defTabSz="914400" rtl="0" eaLnBrk="1" latinLnBrk="0" hangingPunct="1">
              <a:buNone/>
              <a:defRPr lang="en-US" sz="4000" b="1" kern="1200" dirty="0">
                <a:solidFill>
                  <a:schemeClr val="accent2"/>
                </a:solidFill>
                <a:latin typeface="Meiryo UI" panose="020B0604030504040204" pitchFamily="50" charset="-128"/>
                <a:ea typeface="Meiryo UI" panose="020B0604030504040204" pitchFamily="50"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ltLang="ja-JP" noProof="0" dirty="0"/>
              <a:t>00%</a:t>
            </a:r>
          </a:p>
        </p:txBody>
      </p:sp>
      <p:sp>
        <p:nvSpPr>
          <p:cNvPr id="30" name="コンテンツ プレースホルダー 3"/>
          <p:cNvSpPr>
            <a:spLocks noGrp="1"/>
          </p:cNvSpPr>
          <p:nvPr>
            <p:ph sz="half" idx="13" hasCustomPrompt="1"/>
          </p:nvPr>
        </p:nvSpPr>
        <p:spPr>
          <a:xfrm>
            <a:off x="6526395" y="5958718"/>
            <a:ext cx="1938528" cy="633065"/>
          </a:xfrm>
        </p:spPr>
        <p:txBody>
          <a:bodyPr rtlCol="0" anchor="t">
            <a:normAutofit/>
          </a:bodyPr>
          <a:lstStyle>
            <a:lvl1pPr marL="0" indent="0" algn="ctr" defTabSz="914400" rtl="0" eaLnBrk="1" latinLnBrk="0" hangingPunct="1">
              <a:buNone/>
              <a:defRPr lang="en-US" sz="1000" kern="1200" dirty="0">
                <a:solidFill>
                  <a:schemeClr val="tx2"/>
                </a:solidFill>
                <a:latin typeface="Meiryo UI" panose="020B0604030504040204" pitchFamily="50" charset="-128"/>
                <a:ea typeface="Meiryo UI" panose="020B0604030504040204" pitchFamily="50" charset="-128"/>
                <a:cs typeface="Arial" panose="020B0604020202020204" pitchFamily="34" charset="0"/>
              </a:defRPr>
            </a:lvl1pPr>
            <a:lvl2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2pPr>
            <a:lvl3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3pPr>
            <a:lvl4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4pPr>
            <a:lvl5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5pPr>
          </a:lstStyle>
          <a:p>
            <a:pPr lvl="0" rtl="0"/>
            <a:r>
              <a:rPr lang="ja-JP" altLang="en-US" noProof="0" dirty="0"/>
              <a:t>クリックしてマスター テキストのスタイルを編集</a:t>
            </a:r>
          </a:p>
        </p:txBody>
      </p:sp>
      <p:sp>
        <p:nvSpPr>
          <p:cNvPr id="31" name="テキスト プレースホルダー 2"/>
          <p:cNvSpPr>
            <a:spLocks noGrp="1"/>
          </p:cNvSpPr>
          <p:nvPr>
            <p:ph type="body" idx="14" hasCustomPrompt="1"/>
          </p:nvPr>
        </p:nvSpPr>
        <p:spPr>
          <a:xfrm>
            <a:off x="9409888" y="5330449"/>
            <a:ext cx="1938528" cy="557784"/>
          </a:xfrm>
        </p:spPr>
        <p:txBody>
          <a:bodyPr rtlCol="0" anchor="ctr">
            <a:noAutofit/>
          </a:bodyPr>
          <a:lstStyle>
            <a:lvl1pPr marL="0" indent="0" algn="ctr" defTabSz="914400" rtl="0" eaLnBrk="1" latinLnBrk="0" hangingPunct="1">
              <a:buNone/>
              <a:defRPr lang="en-US" sz="4000" b="1" kern="1200" dirty="0">
                <a:solidFill>
                  <a:schemeClr val="accent2"/>
                </a:solidFill>
                <a:latin typeface="Meiryo UI" panose="020B0604030504040204" pitchFamily="50" charset="-128"/>
                <a:ea typeface="Meiryo UI" panose="020B0604030504040204" pitchFamily="50" charset="-128"/>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ltLang="ja-JP" noProof="0" dirty="0"/>
              <a:t>00%</a:t>
            </a:r>
          </a:p>
        </p:txBody>
      </p:sp>
      <p:sp>
        <p:nvSpPr>
          <p:cNvPr id="32" name="コンテンツ プレースホルダー 3"/>
          <p:cNvSpPr>
            <a:spLocks noGrp="1"/>
          </p:cNvSpPr>
          <p:nvPr>
            <p:ph sz="half" idx="15" hasCustomPrompt="1"/>
          </p:nvPr>
        </p:nvSpPr>
        <p:spPr>
          <a:xfrm>
            <a:off x="9409891" y="5958718"/>
            <a:ext cx="1938528" cy="633065"/>
          </a:xfrm>
        </p:spPr>
        <p:txBody>
          <a:bodyPr rtlCol="0" anchor="t">
            <a:normAutofit/>
          </a:bodyPr>
          <a:lstStyle>
            <a:lvl1pPr marL="0" indent="0" algn="ctr" defTabSz="914400" rtl="0" eaLnBrk="1" latinLnBrk="0" hangingPunct="1">
              <a:buNone/>
              <a:defRPr lang="en-US" sz="1000" kern="1200" dirty="0">
                <a:solidFill>
                  <a:schemeClr val="tx2"/>
                </a:solidFill>
                <a:latin typeface="Meiryo UI" panose="020B0604030504040204" pitchFamily="50" charset="-128"/>
                <a:ea typeface="Meiryo UI" panose="020B0604030504040204" pitchFamily="50" charset="-128"/>
                <a:cs typeface="Arial" panose="020B0604020202020204" pitchFamily="34" charset="0"/>
              </a:defRPr>
            </a:lvl1pPr>
            <a:lvl2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2pPr>
            <a:lvl3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3pPr>
            <a:lvl4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4pPr>
            <a:lvl5pPr marL="0" indent="0" algn="ctr" defTabSz="914400" rtl="0" eaLnBrk="1" latinLnBrk="0" hangingPunct="1">
              <a:buNone/>
              <a:defRPr lang="en-US" sz="1000" kern="1200" dirty="0">
                <a:solidFill>
                  <a:schemeClr val="tx2"/>
                </a:solidFill>
                <a:latin typeface="+mn-lt"/>
                <a:ea typeface="+mn-ea"/>
                <a:cs typeface="Arial" panose="020B0604020202020204" pitchFamily="34" charset="0"/>
              </a:defRPr>
            </a:lvl5pPr>
          </a:lstStyle>
          <a:p>
            <a:pPr lvl="0" rtl="0"/>
            <a:r>
              <a:rPr lang="ja-JP" altLang="en-US" noProof="0" dirty="0"/>
              <a:t>クリックしてマスター テキストのスタイルを編集</a:t>
            </a:r>
          </a:p>
        </p:txBody>
      </p:sp>
    </p:spTree>
    <p:extLst>
      <p:ext uri="{BB962C8B-B14F-4D97-AF65-F5344CB8AC3E}">
        <p14:creationId xmlns:p14="http://schemas.microsoft.com/office/powerpoint/2010/main" val="242553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6" name="長方形 5"/>
          <p:cNvSpPr>
            <a:spLocks noChangeAspect="1"/>
          </p:cNvSpPr>
          <p:nvPr userDrawn="1"/>
        </p:nvSpPr>
        <p:spPr>
          <a:xfrm>
            <a:off x="1"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タイトル 1"/>
          <p:cNvSpPr>
            <a:spLocks noGrp="1"/>
          </p:cNvSpPr>
          <p:nvPr>
            <p:ph type="title"/>
          </p:nvPr>
        </p:nvSpPr>
        <p:spPr>
          <a:xfrm>
            <a:off x="575894" y="729658"/>
            <a:ext cx="11029616" cy="988332"/>
          </a:xfrm>
        </p:spPr>
        <p:txBody>
          <a:bodyPr rtlCol="0"/>
          <a:lstStyle>
            <a:lvl1pPr>
              <a:defRPr>
                <a:solidFill>
                  <a:schemeClr val="bg1"/>
                </a:solidFill>
              </a:defRPr>
            </a:lvl1pPr>
          </a:lstStyle>
          <a:p>
            <a:pPr rtl="0"/>
            <a:r>
              <a:rPr lang="ja-JP" altLang="en-US" noProof="0"/>
              <a:t>マスター タイトルの書式設定</a:t>
            </a:r>
            <a:endParaRPr lang="ja-JP" altLang="en-US" noProof="0" dirty="0"/>
          </a:p>
        </p:txBody>
      </p:sp>
      <p:sp>
        <p:nvSpPr>
          <p:cNvPr id="3" name="日付プレースホルダー 2"/>
          <p:cNvSpPr>
            <a:spLocks noGrp="1"/>
          </p:cNvSpPr>
          <p:nvPr>
            <p:ph type="dt" sz="half" idx="10"/>
          </p:nvPr>
        </p:nvSpPr>
        <p:spPr/>
        <p:txBody>
          <a:bodyPr rtlCol="0"/>
          <a:lstStyle>
            <a:lvl1pPr>
              <a:defRPr>
                <a:solidFill>
                  <a:schemeClr val="bg2"/>
                </a:solidFill>
              </a:defRPr>
            </a:lvl1pPr>
          </a:lstStyle>
          <a:p>
            <a:pPr rtl="0"/>
            <a:fld id="{18B805CA-1A40-4C3D-B2B8-399CAD2E0FCB}" type="datetime1">
              <a:rPr lang="ja-JP" altLang="en-US" noProof="0" smtClean="0"/>
              <a:t>2022/5/19</a:t>
            </a:fld>
            <a:endParaRPr lang="ja-JP" altLang="en-US" noProof="0" dirty="0"/>
          </a:p>
        </p:txBody>
      </p:sp>
      <p:sp>
        <p:nvSpPr>
          <p:cNvPr id="4" name="フッター プレースホルダー 3"/>
          <p:cNvSpPr>
            <a:spLocks noGrp="1"/>
          </p:cNvSpPr>
          <p:nvPr>
            <p:ph type="ftr" sz="quarter" idx="11"/>
          </p:nvPr>
        </p:nvSpPr>
        <p:spPr/>
        <p:txBody>
          <a:bodyPr rtlCol="0"/>
          <a:lstStyle>
            <a:lvl1pPr>
              <a:defRPr>
                <a:solidFill>
                  <a:schemeClr val="bg2"/>
                </a:solidFill>
              </a:defRPr>
            </a:lvl1pPr>
          </a:lstStyle>
          <a:p>
            <a:pPr rtl="0"/>
            <a:endParaRPr lang="ja-JP" altLang="en-US" noProof="0" dirty="0"/>
          </a:p>
        </p:txBody>
      </p:sp>
      <p:sp>
        <p:nvSpPr>
          <p:cNvPr id="5" name="スライド番号プレースホルダー 4"/>
          <p:cNvSpPr>
            <a:spLocks noGrp="1"/>
          </p:cNvSpPr>
          <p:nvPr>
            <p:ph type="sldNum" sz="quarter" idx="12"/>
          </p:nvPr>
        </p:nvSpPr>
        <p:spPr/>
        <p:txBody>
          <a:bodyPr rtlCol="0"/>
          <a:lstStyle>
            <a:lvl1pPr>
              <a:defRPr>
                <a:solidFill>
                  <a:schemeClr val="bg2"/>
                </a:solidFill>
              </a:defRPr>
            </a:lvl1pPr>
          </a:lstStyle>
          <a:p>
            <a:pPr rtl="0"/>
            <a:fld id="{3A98EE3D-8CD1-4C3F-BD1C-C98C9596463C}" type="slidenum">
              <a:rPr lang="en-US" altLang="ja-JP" noProof="0" smtClean="0"/>
              <a:pPr/>
              <a:t>‹#›</a:t>
            </a:fld>
            <a:endParaRPr lang="ja-JP" altLang="en-US" noProof="0" dirty="0"/>
          </a:p>
        </p:txBody>
      </p:sp>
      <p:sp>
        <p:nvSpPr>
          <p:cNvPr id="9" name="図プレースホルダー 5"/>
          <p:cNvSpPr>
            <a:spLocks noGrp="1"/>
          </p:cNvSpPr>
          <p:nvPr>
            <p:ph type="pic" sz="quarter" idx="13"/>
          </p:nvPr>
        </p:nvSpPr>
        <p:spPr>
          <a:xfrm>
            <a:off x="0" y="5245130"/>
            <a:ext cx="12192000" cy="1612870"/>
          </a:xfrm>
        </p:spPr>
        <p:txBody>
          <a:bodyPr rtlCol="0"/>
          <a:lstStyle/>
          <a:p>
            <a:pPr rtl="0"/>
            <a:r>
              <a:rPr lang="ja-JP" altLang="en-US" noProof="0"/>
              <a:t>アイコンをクリックして図を追加</a:t>
            </a:r>
            <a:endParaRPr lang="ja-JP" altLang="en-US" noProof="0" dirty="0"/>
          </a:p>
        </p:txBody>
      </p:sp>
      <p:sp>
        <p:nvSpPr>
          <p:cNvPr id="10" name="長方形 9"/>
          <p:cNvSpPr/>
          <p:nvPr userDrawn="1"/>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長方形 10"/>
          <p:cNvSpPr/>
          <p:nvPr userDrawn="1"/>
        </p:nvSpPr>
        <p:spPr>
          <a:xfrm>
            <a:off x="8042147" y="453643"/>
            <a:ext cx="3703320" cy="98554"/>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長方形 11"/>
          <p:cNvSpPr/>
          <p:nvPr userDrawn="1"/>
        </p:nvSpPr>
        <p:spPr>
          <a:xfrm>
            <a:off x="4241830" y="457200"/>
            <a:ext cx="3703320"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95295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ja-JP" altLang="en-US" noProof="0" dirty="0"/>
              <a:t>マスター タイトルの書式設定</a:t>
            </a:r>
          </a:p>
        </p:txBody>
      </p:sp>
      <p:sp>
        <p:nvSpPr>
          <p:cNvPr id="3" name="テキスト プレースホルダー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rtl="0"/>
            <a:r>
              <a:rPr lang="ja-JP" altLang="en-US" noProof="0" dirty="0"/>
              <a:t>マスター テキストの書式設定</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4" name="日付プレースホルダー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Meiryo UI" panose="020B0604030504040204" pitchFamily="50" charset="-128"/>
                <a:ea typeface="Meiryo UI" panose="020B0604030504040204" pitchFamily="50" charset="-128"/>
              </a:defRPr>
            </a:lvl1pPr>
          </a:lstStyle>
          <a:p>
            <a:fld id="{79678AEC-54BC-41A4-A9FD-309169243CDD}" type="datetime1">
              <a:rPr lang="ja-JP" altLang="en-US" noProof="0" smtClean="0"/>
              <a:t>2022/5/19</a:t>
            </a:fld>
            <a:endParaRPr lang="ja-JP" altLang="en-US" noProof="0" dirty="0"/>
          </a:p>
        </p:txBody>
      </p:sp>
      <p:sp>
        <p:nvSpPr>
          <p:cNvPr id="5" name="フッター プレースホルダー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latin typeface="Meiryo UI" panose="020B0604030504040204" pitchFamily="50" charset="-128"/>
                <a:ea typeface="Meiryo UI" panose="020B0604030504040204" pitchFamily="50" charset="-128"/>
              </a:defRPr>
            </a:lvl1pPr>
          </a:lstStyle>
          <a:p>
            <a:endParaRPr lang="ja-JP" altLang="en-US" noProof="0" dirty="0"/>
          </a:p>
        </p:txBody>
      </p:sp>
      <p:sp>
        <p:nvSpPr>
          <p:cNvPr id="6" name="スライド番号プレースホルダー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Meiryo UI" panose="020B0604030504040204" pitchFamily="50" charset="-128"/>
                <a:ea typeface="Meiryo UI" panose="020B0604030504040204" pitchFamily="50" charset="-128"/>
              </a:defRPr>
            </a:lvl1pPr>
          </a:lstStyle>
          <a:p>
            <a:fld id="{3A98EE3D-8CD1-4C3F-BD1C-C98C9596463C}" type="slidenum">
              <a:rPr lang="en-US" altLang="ja-JP" noProof="0" smtClean="0"/>
              <a:pPr/>
              <a:t>‹#›</a:t>
            </a:fld>
            <a:endParaRPr lang="ja-JP" altLang="en-US" noProof="0" dirty="0"/>
          </a:p>
        </p:txBody>
      </p:sp>
      <p:sp>
        <p:nvSpPr>
          <p:cNvPr id="9" name="長方形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長方形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長方形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4448909"/>
      </p:ext>
    </p:extLst>
  </p:cSld>
  <p:clrMap bg1="lt1" tx1="dk1" bg2="lt2" tx2="dk2" accent1="accent1" accent2="accent2" accent3="accent3" accent4="accent4" accent5="accent5" accent6="accent6" hlink="hlink" folHlink="folHlink"/>
  <p:sldLayoutIdLst>
    <p:sldLayoutId id="2147483674" r:id="rId1"/>
    <p:sldLayoutId id="2147483687" r:id="rId2"/>
    <p:sldLayoutId id="2147483675" r:id="rId3"/>
    <p:sldLayoutId id="2147483676" r:id="rId4"/>
    <p:sldLayoutId id="2147483677" r:id="rId5"/>
    <p:sldLayoutId id="2147483684" r:id="rId6"/>
    <p:sldLayoutId id="2147483678" r:id="rId7"/>
    <p:sldLayoutId id="2147483692" r:id="rId8"/>
    <p:sldLayoutId id="2147483690" r:id="rId9"/>
    <p:sldLayoutId id="2147483691" r:id="rId10"/>
    <p:sldLayoutId id="2147483679" r:id="rId11"/>
    <p:sldLayoutId id="2147483680" r:id="rId12"/>
    <p:sldLayoutId id="2147483688" r:id="rId13"/>
    <p:sldLayoutId id="2147483686" r:id="rId14"/>
    <p:sldLayoutId id="2147483689" r:id="rId15"/>
    <p:sldLayoutId id="2147483683" r:id="rId16"/>
    <p:sldLayoutId id="2147483681" r:id="rId17"/>
    <p:sldLayoutId id="2147483682" r:id="rId18"/>
    <p:sldLayoutId id="2147483693" r:id="rId19"/>
  </p:sldLayoutIdLst>
  <p:hf sldNum="0" hdr="0" ftr="0" dt="0"/>
  <p:txStyles>
    <p:titleStyle>
      <a:lvl1pPr algn="l" defTabSz="457200" rtl="0" eaLnBrk="1" latinLnBrk="0" hangingPunct="1">
        <a:spcBef>
          <a:spcPct val="0"/>
        </a:spcBef>
        <a:buNone/>
        <a:defRPr kumimoji="1" sz="2800" b="0" kern="1200" cap="all">
          <a:solidFill>
            <a:schemeClr val="tx1">
              <a:lumMod val="75000"/>
              <a:lumOff val="25000"/>
            </a:schemeClr>
          </a:solidFill>
          <a:latin typeface="Meiryo UI" panose="020B0604030504040204" pitchFamily="50" charset="-128"/>
          <a:ea typeface="Meiryo UI" panose="020B0604030504040204" pitchFamily="50" charset="-128"/>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8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6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2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2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6.xml"/><Relationship Id="rId4" Type="http://schemas.openxmlformats.org/officeDocument/2006/relationships/image" Target="../media/image1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hyperlink" Target="https://www.city.saitama.jp/006/014/008/003/010/008/p085297_d/fil/1127.pdf"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9.xml"/><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flickr.com/photos/waynele/15405144961/" TargetMode="External"/><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長方形 15">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長方形 17">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0" name="長方形 19">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長方形 21">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24" name="長方形 23">
            <a:extLst>
              <a:ext uri="{FF2B5EF4-FFF2-40B4-BE49-F238E27FC236}">
                <a16:creationId xmlns:a16="http://schemas.microsoft.com/office/drawing/2014/main" id="{C1FA8F66-3B85-411D-A2A6-A50DF3026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dirty="0">
              <a:latin typeface="Meiryo UI" panose="020B0604030504040204" pitchFamily="50" charset="-128"/>
              <a:ea typeface="Meiryo UI" panose="020B0604030504040204" pitchFamily="50" charset="-128"/>
            </a:endParaRPr>
          </a:p>
        </p:txBody>
      </p:sp>
      <p:pic>
        <p:nvPicPr>
          <p:cNvPr id="11" name="図プレースホルダー 10" descr="協力する従業員のグループ"/>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a:solidFill>
            <a:schemeClr val="tx1"/>
          </a:solidFill>
        </p:spPr>
      </p:pic>
      <p:sp>
        <p:nvSpPr>
          <p:cNvPr id="26" name="長方形 25">
            <a:extLst>
              <a:ext uri="{FF2B5EF4-FFF2-40B4-BE49-F238E27FC236}">
                <a16:creationId xmlns:a16="http://schemas.microsoft.com/office/drawing/2014/main" id="{4179E790-E691-4202-B7FA-62924FC8D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219240"/>
            <a:ext cx="11301984" cy="94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8" name="長方形 27">
            <a:extLst>
              <a:ext uri="{FF2B5EF4-FFF2-40B4-BE49-F238E27FC236}">
                <a16:creationId xmlns:a16="http://schemas.microsoft.com/office/drawing/2014/main" id="{065EE0A0-4DA6-4AA2-A475-14DB03C55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376057"/>
            <a:ext cx="11303626" cy="2034709"/>
          </a:xfrm>
          <a:prstGeom prst="rect">
            <a:avLst/>
          </a:prstGeom>
          <a:solidFill>
            <a:schemeClr val="bg1"/>
          </a:solidFill>
          <a:ln w="6350" cmpd="sng">
            <a:noFill/>
          </a:ln>
          <a:effectLst/>
        </p:spPr>
        <p:style>
          <a:lnRef idx="1">
            <a:schemeClr val="accent1"/>
          </a:lnRef>
          <a:fillRef idx="3">
            <a:schemeClr val="accent1"/>
          </a:fillRef>
          <a:effectRef idx="2">
            <a:schemeClr val="accent1"/>
          </a:effectRef>
          <a:fontRef idx="minor">
            <a:schemeClr val="lt1"/>
          </a:fontRef>
        </p:style>
      </p:sp>
      <p:sp>
        <p:nvSpPr>
          <p:cNvPr id="8" name="タイトル 7"/>
          <p:cNvSpPr>
            <a:spLocks noGrp="1"/>
          </p:cNvSpPr>
          <p:nvPr>
            <p:ph type="ctrTitle"/>
          </p:nvPr>
        </p:nvSpPr>
        <p:spPr>
          <a:xfrm>
            <a:off x="609599" y="4572000"/>
            <a:ext cx="10965141" cy="895244"/>
          </a:xfrm>
        </p:spPr>
        <p:txBody>
          <a:bodyPr vert="horz" lIns="91440" tIns="45720" rIns="91440" bIns="45720" rtlCol="0" anchor="b">
            <a:normAutofit/>
          </a:bodyPr>
          <a:lstStyle/>
          <a:p>
            <a:pPr rtl="0"/>
            <a:r>
              <a:rPr lang="ja-JP" altLang="en-US" sz="4000" dirty="0">
                <a:solidFill>
                  <a:schemeClr val="tx1"/>
                </a:solidFill>
                <a:latin typeface="Meiryo UI" panose="020B0604030504040204" pitchFamily="50" charset="-128"/>
                <a:ea typeface="Meiryo UI" panose="020B0604030504040204" pitchFamily="50" charset="-128"/>
              </a:rPr>
              <a:t>コロナ禍での学生生活とデータ活用</a:t>
            </a:r>
          </a:p>
        </p:txBody>
      </p:sp>
      <p:sp>
        <p:nvSpPr>
          <p:cNvPr id="9" name="サブタイトル 8"/>
          <p:cNvSpPr>
            <a:spLocks noGrp="1"/>
          </p:cNvSpPr>
          <p:nvPr>
            <p:ph type="subTitle" idx="1"/>
          </p:nvPr>
        </p:nvSpPr>
        <p:spPr>
          <a:xfrm>
            <a:off x="609598" y="5504576"/>
            <a:ext cx="10965142" cy="447491"/>
          </a:xfrm>
        </p:spPr>
        <p:txBody>
          <a:bodyPr vert="horz" lIns="91440" tIns="45720" rIns="91440" bIns="45720" rtlCol="0" anchor="t">
            <a:normAutofit/>
          </a:bodyPr>
          <a:lstStyle/>
          <a:p>
            <a:pPr rtl="0"/>
            <a:endParaRPr lang="ja-JP" altLang="en-US" dirty="0">
              <a:latin typeface="Meiryo UI" panose="020B0604030504040204" pitchFamily="50" charset="-128"/>
              <a:ea typeface="Meiryo UI" panose="020B0604030504040204" pitchFamily="50" charset="-128"/>
            </a:endParaRPr>
          </a:p>
          <a:p>
            <a:pPr rtl="0"/>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459788-A8D9-44E7-B362-FCFA474EA82E}"/>
              </a:ext>
            </a:extLst>
          </p:cNvPr>
          <p:cNvSpPr>
            <a:spLocks noGrp="1"/>
          </p:cNvSpPr>
          <p:nvPr>
            <p:ph type="title"/>
          </p:nvPr>
        </p:nvSpPr>
        <p:spPr/>
        <p:txBody>
          <a:bodyPr/>
          <a:lstStyle/>
          <a:p>
            <a:r>
              <a:rPr kumimoji="1" lang="ja-JP" altLang="en-US" dirty="0"/>
              <a:t>全体の使用している媒体</a:t>
            </a:r>
          </a:p>
        </p:txBody>
      </p:sp>
      <p:graphicFrame>
        <p:nvGraphicFramePr>
          <p:cNvPr id="6" name="グラフ 5">
            <a:extLst>
              <a:ext uri="{FF2B5EF4-FFF2-40B4-BE49-F238E27FC236}">
                <a16:creationId xmlns:a16="http://schemas.microsoft.com/office/drawing/2014/main" id="{C1F85B06-9EA9-4B1B-8ACA-E967B1D4FC4E}"/>
              </a:ext>
            </a:extLst>
          </p:cNvPr>
          <p:cNvGraphicFramePr/>
          <p:nvPr/>
        </p:nvGraphicFramePr>
        <p:xfrm>
          <a:off x="1935747" y="1600200"/>
          <a:ext cx="7607014" cy="47507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6082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2A48DA-03AB-4652-9E13-26AC605CB862}"/>
              </a:ext>
            </a:extLst>
          </p:cNvPr>
          <p:cNvSpPr>
            <a:spLocks noGrp="1"/>
          </p:cNvSpPr>
          <p:nvPr>
            <p:ph type="title"/>
          </p:nvPr>
        </p:nvSpPr>
        <p:spPr/>
        <p:txBody>
          <a:bodyPr/>
          <a:lstStyle/>
          <a:p>
            <a:r>
              <a:rPr kumimoji="1" lang="ja-JP" altLang="en-US" dirty="0"/>
              <a:t>体調チェック（回収頻度）</a:t>
            </a:r>
          </a:p>
        </p:txBody>
      </p:sp>
      <p:sp>
        <p:nvSpPr>
          <p:cNvPr id="20" name="コンテンツ プレースホルダー 19">
            <a:extLst>
              <a:ext uri="{FF2B5EF4-FFF2-40B4-BE49-F238E27FC236}">
                <a16:creationId xmlns:a16="http://schemas.microsoft.com/office/drawing/2014/main" id="{D9A06EDD-7C87-4EEF-8A0D-A7E4A70F3680}"/>
              </a:ext>
            </a:extLst>
          </p:cNvPr>
          <p:cNvSpPr>
            <a:spLocks noGrp="1"/>
          </p:cNvSpPr>
          <p:nvPr>
            <p:ph idx="1"/>
          </p:nvPr>
        </p:nvSpPr>
        <p:spPr/>
        <p:txBody>
          <a:bodyPr/>
          <a:lstStyle/>
          <a:p>
            <a:r>
              <a:rPr lang="ja-JP" altLang="en-US" dirty="0"/>
              <a:t>毎日（</a:t>
            </a:r>
            <a:r>
              <a:rPr lang="en-US" altLang="ja-JP" dirty="0"/>
              <a:t>22</a:t>
            </a:r>
            <a:r>
              <a:rPr lang="ja-JP" altLang="en-US" dirty="0"/>
              <a:t>）</a:t>
            </a:r>
            <a:endParaRPr lang="en-US" altLang="ja-JP" dirty="0"/>
          </a:p>
          <a:p>
            <a:r>
              <a:rPr lang="ja-JP" altLang="en-US" dirty="0"/>
              <a:t>毎週（</a:t>
            </a:r>
            <a:r>
              <a:rPr lang="en-US" altLang="ja-JP" dirty="0"/>
              <a:t>2</a:t>
            </a:r>
            <a:r>
              <a:rPr lang="ja-JP" altLang="en-US" dirty="0"/>
              <a:t>）</a:t>
            </a:r>
            <a:endParaRPr lang="en-US" altLang="ja-JP" dirty="0"/>
          </a:p>
          <a:p>
            <a:r>
              <a:rPr lang="ja-JP" altLang="en-US" dirty="0"/>
              <a:t>毎月（</a:t>
            </a:r>
            <a:r>
              <a:rPr lang="en-US" altLang="ja-JP" dirty="0"/>
              <a:t>1</a:t>
            </a:r>
            <a:r>
              <a:rPr lang="ja-JP" altLang="en-US" dirty="0"/>
              <a:t>）</a:t>
            </a:r>
            <a:endParaRPr lang="en-US" altLang="ja-JP" dirty="0"/>
          </a:p>
          <a:p>
            <a:r>
              <a:rPr lang="ja-JP" altLang="en-US" dirty="0"/>
              <a:t>不定期（</a:t>
            </a:r>
            <a:r>
              <a:rPr lang="en-US" altLang="ja-JP" dirty="0"/>
              <a:t>2</a:t>
            </a:r>
            <a:r>
              <a:rPr lang="ja-JP" altLang="en-US" dirty="0"/>
              <a:t>）</a:t>
            </a:r>
            <a:endParaRPr lang="en-US" altLang="ja-JP" dirty="0"/>
          </a:p>
          <a:p>
            <a:r>
              <a:rPr lang="ja-JP" altLang="en-US" dirty="0"/>
              <a:t>わからない（</a:t>
            </a:r>
            <a:r>
              <a:rPr lang="en-US" altLang="ja-JP" dirty="0"/>
              <a:t>4</a:t>
            </a:r>
            <a:r>
              <a:rPr lang="ja-JP" altLang="en-US" dirty="0"/>
              <a:t>）</a:t>
            </a:r>
            <a:endParaRPr lang="en-US" altLang="ja-JP" dirty="0"/>
          </a:p>
          <a:p>
            <a:pPr marL="45720" indent="0">
              <a:buNone/>
            </a:pPr>
            <a:r>
              <a:rPr lang="en-US" altLang="ja-JP" dirty="0"/>
              <a:t>※</a:t>
            </a:r>
            <a:r>
              <a:rPr lang="ja-JP" altLang="en-US" dirty="0"/>
              <a:t>ボート部、スキー部は</a:t>
            </a:r>
            <a:r>
              <a:rPr lang="en-US" altLang="ja-JP" dirty="0"/>
              <a:t>2</a:t>
            </a:r>
            <a:r>
              <a:rPr lang="ja-JP" altLang="en-US" dirty="0"/>
              <a:t>つに分かれている</a:t>
            </a:r>
          </a:p>
        </p:txBody>
      </p:sp>
      <p:graphicFrame>
        <p:nvGraphicFramePr>
          <p:cNvPr id="25" name="グラフ 24">
            <a:extLst>
              <a:ext uri="{FF2B5EF4-FFF2-40B4-BE49-F238E27FC236}">
                <a16:creationId xmlns:a16="http://schemas.microsoft.com/office/drawing/2014/main" id="{A05FA9C0-BC7C-4FDE-957C-5B07078D45CF}"/>
              </a:ext>
            </a:extLst>
          </p:cNvPr>
          <p:cNvGraphicFramePr/>
          <p:nvPr/>
        </p:nvGraphicFramePr>
        <p:xfrm>
          <a:off x="5875228" y="2017310"/>
          <a:ext cx="6316772" cy="29196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6041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0A0533-0822-4715-9D82-4094C9ED354D}"/>
              </a:ext>
            </a:extLst>
          </p:cNvPr>
          <p:cNvSpPr>
            <a:spLocks noGrp="1"/>
          </p:cNvSpPr>
          <p:nvPr>
            <p:ph type="title"/>
          </p:nvPr>
        </p:nvSpPr>
        <p:spPr/>
        <p:txBody>
          <a:bodyPr/>
          <a:lstStyle/>
          <a:p>
            <a:r>
              <a:rPr kumimoji="1" lang="ja-JP" altLang="en-US" dirty="0"/>
              <a:t>行動履歴（回収頻度）</a:t>
            </a:r>
          </a:p>
        </p:txBody>
      </p:sp>
      <p:sp>
        <p:nvSpPr>
          <p:cNvPr id="3" name="コンテンツ プレースホルダー 2">
            <a:extLst>
              <a:ext uri="{FF2B5EF4-FFF2-40B4-BE49-F238E27FC236}">
                <a16:creationId xmlns:a16="http://schemas.microsoft.com/office/drawing/2014/main" id="{DF3373E8-ABAF-41C7-AB78-C55401D8968C}"/>
              </a:ext>
            </a:extLst>
          </p:cNvPr>
          <p:cNvSpPr>
            <a:spLocks noGrp="1"/>
          </p:cNvSpPr>
          <p:nvPr>
            <p:ph idx="1"/>
          </p:nvPr>
        </p:nvSpPr>
        <p:spPr/>
        <p:txBody>
          <a:bodyPr/>
          <a:lstStyle/>
          <a:p>
            <a:r>
              <a:rPr kumimoji="1" lang="ja-JP" altLang="en-US" dirty="0"/>
              <a:t>毎日（</a:t>
            </a:r>
            <a:r>
              <a:rPr kumimoji="1" lang="en-US" altLang="ja-JP" dirty="0"/>
              <a:t>4</a:t>
            </a:r>
            <a:r>
              <a:rPr kumimoji="1" lang="ja-JP" altLang="en-US" dirty="0"/>
              <a:t>）</a:t>
            </a:r>
            <a:endParaRPr kumimoji="1" lang="en-US" altLang="ja-JP" dirty="0"/>
          </a:p>
          <a:p>
            <a:r>
              <a:rPr lang="ja-JP" altLang="en-US" dirty="0"/>
              <a:t>毎週（</a:t>
            </a:r>
            <a:r>
              <a:rPr lang="en-US" altLang="ja-JP" dirty="0"/>
              <a:t>2</a:t>
            </a:r>
            <a:r>
              <a:rPr lang="ja-JP" altLang="en-US" dirty="0"/>
              <a:t>）</a:t>
            </a:r>
            <a:endParaRPr lang="en-US" altLang="ja-JP" dirty="0"/>
          </a:p>
          <a:p>
            <a:r>
              <a:rPr kumimoji="1" lang="en-US" altLang="ja-JP" dirty="0"/>
              <a:t>2</a:t>
            </a:r>
            <a:r>
              <a:rPr kumimoji="1" lang="ja-JP" altLang="en-US" dirty="0"/>
              <a:t>週間毎（</a:t>
            </a:r>
            <a:r>
              <a:rPr kumimoji="1" lang="en-US" altLang="ja-JP" dirty="0"/>
              <a:t>1</a:t>
            </a:r>
            <a:r>
              <a:rPr kumimoji="1" lang="ja-JP" altLang="en-US" dirty="0"/>
              <a:t>）</a:t>
            </a:r>
            <a:endParaRPr kumimoji="1" lang="en-US" altLang="ja-JP" dirty="0"/>
          </a:p>
          <a:p>
            <a:r>
              <a:rPr lang="ja-JP" altLang="en-US" dirty="0"/>
              <a:t>毎月（</a:t>
            </a:r>
            <a:r>
              <a:rPr lang="en-US" altLang="ja-JP" dirty="0"/>
              <a:t>1</a:t>
            </a:r>
            <a:r>
              <a:rPr lang="ja-JP" altLang="en-US" dirty="0"/>
              <a:t>）</a:t>
            </a:r>
            <a:endParaRPr lang="en-US" altLang="ja-JP" dirty="0"/>
          </a:p>
          <a:p>
            <a:r>
              <a:rPr kumimoji="1" lang="ja-JP" altLang="en-US" dirty="0"/>
              <a:t>不定期（</a:t>
            </a:r>
            <a:r>
              <a:rPr lang="en-US" altLang="ja-JP" dirty="0"/>
              <a:t>7</a:t>
            </a:r>
            <a:r>
              <a:rPr kumimoji="1" lang="ja-JP" altLang="en-US" dirty="0"/>
              <a:t>）</a:t>
            </a:r>
            <a:endParaRPr kumimoji="1" lang="en-US" altLang="ja-JP" dirty="0"/>
          </a:p>
          <a:p>
            <a:r>
              <a:rPr lang="ja-JP" altLang="en-US" dirty="0"/>
              <a:t>個人管理（</a:t>
            </a:r>
            <a:r>
              <a:rPr lang="en-US" altLang="ja-JP" dirty="0"/>
              <a:t>3</a:t>
            </a:r>
            <a:r>
              <a:rPr lang="ja-JP" altLang="en-US" dirty="0"/>
              <a:t>）</a:t>
            </a:r>
            <a:endParaRPr lang="en-US" altLang="ja-JP" dirty="0"/>
          </a:p>
          <a:p>
            <a:r>
              <a:rPr kumimoji="1" lang="ja-JP" altLang="en-US" dirty="0"/>
              <a:t>わからない（</a:t>
            </a:r>
            <a:r>
              <a:rPr lang="en-US" altLang="ja-JP" dirty="0"/>
              <a:t>4</a:t>
            </a:r>
            <a:r>
              <a:rPr kumimoji="1" lang="ja-JP" altLang="en-US" dirty="0"/>
              <a:t>）</a:t>
            </a:r>
            <a:endParaRPr kumimoji="1" lang="en-US" altLang="ja-JP" dirty="0"/>
          </a:p>
          <a:p>
            <a:endParaRPr kumimoji="1" lang="ja-JP" altLang="en-US" dirty="0"/>
          </a:p>
        </p:txBody>
      </p:sp>
      <p:graphicFrame>
        <p:nvGraphicFramePr>
          <p:cNvPr id="8" name="グラフ 7">
            <a:extLst>
              <a:ext uri="{FF2B5EF4-FFF2-40B4-BE49-F238E27FC236}">
                <a16:creationId xmlns:a16="http://schemas.microsoft.com/office/drawing/2014/main" id="{9AAD470D-57D8-41C9-8FD3-EBBD4E5B286D}"/>
              </a:ext>
            </a:extLst>
          </p:cNvPr>
          <p:cNvGraphicFramePr/>
          <p:nvPr/>
        </p:nvGraphicFramePr>
        <p:xfrm>
          <a:off x="5966899" y="1966304"/>
          <a:ext cx="6225101" cy="33607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411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58179B-D0F0-465D-9223-69E219FFF501}"/>
              </a:ext>
            </a:extLst>
          </p:cNvPr>
          <p:cNvSpPr>
            <a:spLocks noGrp="1"/>
          </p:cNvSpPr>
          <p:nvPr>
            <p:ph type="title"/>
          </p:nvPr>
        </p:nvSpPr>
        <p:spPr/>
        <p:txBody>
          <a:bodyPr/>
          <a:lstStyle/>
          <a:p>
            <a:r>
              <a:rPr kumimoji="1" lang="ja-JP" altLang="en-US" dirty="0"/>
              <a:t>ペナルティー</a:t>
            </a:r>
          </a:p>
        </p:txBody>
      </p:sp>
      <p:sp>
        <p:nvSpPr>
          <p:cNvPr id="7" name="コンテンツ プレースホルダー 6">
            <a:extLst>
              <a:ext uri="{FF2B5EF4-FFF2-40B4-BE49-F238E27FC236}">
                <a16:creationId xmlns:a16="http://schemas.microsoft.com/office/drawing/2014/main" id="{236C49E7-4016-4D31-AFFE-E8F64B3B6E3E}"/>
              </a:ext>
            </a:extLst>
          </p:cNvPr>
          <p:cNvSpPr>
            <a:spLocks noGrp="1"/>
          </p:cNvSpPr>
          <p:nvPr>
            <p:ph idx="1"/>
          </p:nvPr>
        </p:nvSpPr>
        <p:spPr/>
        <p:txBody>
          <a:bodyPr/>
          <a:lstStyle/>
          <a:p>
            <a:r>
              <a:rPr lang="ja-JP" altLang="en-US" dirty="0"/>
              <a:t>あり（</a:t>
            </a:r>
            <a:r>
              <a:rPr lang="en-US" altLang="ja-JP" dirty="0"/>
              <a:t>12</a:t>
            </a:r>
            <a:r>
              <a:rPr lang="ja-JP" altLang="en-US" dirty="0"/>
              <a:t>）</a:t>
            </a:r>
            <a:endParaRPr lang="en-US" altLang="ja-JP" dirty="0"/>
          </a:p>
          <a:p>
            <a:r>
              <a:rPr lang="ja-JP" altLang="en-US" dirty="0"/>
              <a:t>なし（</a:t>
            </a:r>
            <a:r>
              <a:rPr lang="en-US" altLang="ja-JP" dirty="0"/>
              <a:t>30</a:t>
            </a:r>
            <a:r>
              <a:rPr lang="ja-JP" altLang="en-US" dirty="0"/>
              <a:t>）</a:t>
            </a:r>
            <a:endParaRPr lang="en-US" altLang="ja-JP" dirty="0"/>
          </a:p>
          <a:p>
            <a:r>
              <a:rPr lang="ja-JP" altLang="en-US" dirty="0"/>
              <a:t>わからない（</a:t>
            </a:r>
            <a:r>
              <a:rPr lang="en-US" altLang="ja-JP" dirty="0"/>
              <a:t>11</a:t>
            </a:r>
            <a:r>
              <a:rPr lang="ja-JP" altLang="en-US" dirty="0"/>
              <a:t>）</a:t>
            </a:r>
            <a:endParaRPr lang="en-US" altLang="ja-JP" dirty="0"/>
          </a:p>
          <a:p>
            <a:r>
              <a:rPr lang="ja-JP" altLang="en-US" dirty="0"/>
              <a:t>活動していない（</a:t>
            </a:r>
            <a:r>
              <a:rPr lang="en-US" altLang="ja-JP" dirty="0"/>
              <a:t>1</a:t>
            </a:r>
            <a:r>
              <a:rPr lang="ja-JP" altLang="en-US" dirty="0"/>
              <a:t>）</a:t>
            </a:r>
          </a:p>
        </p:txBody>
      </p:sp>
      <p:graphicFrame>
        <p:nvGraphicFramePr>
          <p:cNvPr id="12" name="グラフ 11">
            <a:extLst>
              <a:ext uri="{FF2B5EF4-FFF2-40B4-BE49-F238E27FC236}">
                <a16:creationId xmlns:a16="http://schemas.microsoft.com/office/drawing/2014/main" id="{51F139C7-2562-4B58-9847-43AE4A54A54B}"/>
              </a:ext>
            </a:extLst>
          </p:cNvPr>
          <p:cNvGraphicFramePr/>
          <p:nvPr/>
        </p:nvGraphicFramePr>
        <p:xfrm>
          <a:off x="5589528" y="2330689"/>
          <a:ext cx="6602472" cy="28408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7542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7A540C-0A27-1C00-4C81-C4D1E36E01C0}"/>
              </a:ext>
            </a:extLst>
          </p:cNvPr>
          <p:cNvSpPr>
            <a:spLocks noGrp="1"/>
          </p:cNvSpPr>
          <p:nvPr>
            <p:ph type="title"/>
          </p:nvPr>
        </p:nvSpPr>
        <p:spPr/>
        <p:txBody>
          <a:bodyPr/>
          <a:lstStyle/>
          <a:p>
            <a:r>
              <a:rPr lang="ja-JP" altLang="en-US" dirty="0"/>
              <a:t>３</a:t>
            </a:r>
            <a:r>
              <a:rPr kumimoji="1" lang="ja-JP" altLang="en-US" dirty="0"/>
              <a:t>　練習中などの具体的な制限</a:t>
            </a:r>
          </a:p>
        </p:txBody>
      </p:sp>
      <p:sp>
        <p:nvSpPr>
          <p:cNvPr id="3" name="コンテンツ プレースホルダー 2">
            <a:extLst>
              <a:ext uri="{FF2B5EF4-FFF2-40B4-BE49-F238E27FC236}">
                <a16:creationId xmlns:a16="http://schemas.microsoft.com/office/drawing/2014/main" id="{FC1960DD-F2F3-62C0-C9DF-E48840DD801B}"/>
              </a:ext>
            </a:extLst>
          </p:cNvPr>
          <p:cNvSpPr>
            <a:spLocks noGrp="1"/>
          </p:cNvSpPr>
          <p:nvPr>
            <p:ph idx="1"/>
          </p:nvPr>
        </p:nvSpPr>
        <p:spPr/>
        <p:txBody>
          <a:bodyPr/>
          <a:lstStyle/>
          <a:p>
            <a:pPr marL="0" indent="0">
              <a:buNone/>
            </a:pPr>
            <a:r>
              <a:rPr kumimoji="1" lang="ja-JP" altLang="en-US" dirty="0"/>
              <a:t>今回は、ボート部、アイスホッケー部、野球部の</a:t>
            </a:r>
            <a:r>
              <a:rPr kumimoji="1" lang="en-US" altLang="ja-JP" dirty="0"/>
              <a:t>3</a:t>
            </a:r>
            <a:r>
              <a:rPr kumimoji="1" lang="ja-JP" altLang="en-US" dirty="0"/>
              <a:t>つの部活見ていきます。</a:t>
            </a: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ja-JP" altLang="en-US" dirty="0"/>
          </a:p>
        </p:txBody>
      </p:sp>
    </p:spTree>
    <p:extLst>
      <p:ext uri="{BB962C8B-B14F-4D97-AF65-F5344CB8AC3E}">
        <p14:creationId xmlns:p14="http://schemas.microsoft.com/office/powerpoint/2010/main" val="1204152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7CA7E8-09B1-734C-97D4-390C3E1CA335}"/>
              </a:ext>
            </a:extLst>
          </p:cNvPr>
          <p:cNvSpPr>
            <a:spLocks noGrp="1"/>
          </p:cNvSpPr>
          <p:nvPr>
            <p:ph type="ctrTitle"/>
          </p:nvPr>
        </p:nvSpPr>
        <p:spPr>
          <a:xfrm>
            <a:off x="1116418" y="599810"/>
            <a:ext cx="9144000" cy="1088496"/>
          </a:xfrm>
        </p:spPr>
        <p:txBody>
          <a:bodyPr/>
          <a:lstStyle/>
          <a:p>
            <a:r>
              <a:rPr kumimoji="1" lang="ja-JP" altLang="en-US" sz="5400" dirty="0"/>
              <a:t>アイスホッケー部</a:t>
            </a:r>
          </a:p>
        </p:txBody>
      </p:sp>
      <p:pic>
        <p:nvPicPr>
          <p:cNvPr id="5" name="図 4">
            <a:extLst>
              <a:ext uri="{FF2B5EF4-FFF2-40B4-BE49-F238E27FC236}">
                <a16:creationId xmlns:a16="http://schemas.microsoft.com/office/drawing/2014/main" id="{60F5CCF9-084A-6E4E-8954-1729CCC8D45E}"/>
              </a:ext>
            </a:extLst>
          </p:cNvPr>
          <p:cNvPicPr>
            <a:picLocks noChangeAspect="1"/>
          </p:cNvPicPr>
          <p:nvPr/>
        </p:nvPicPr>
        <p:blipFill>
          <a:blip r:embed="rId2"/>
          <a:stretch>
            <a:fillRect/>
          </a:stretch>
        </p:blipFill>
        <p:spPr>
          <a:xfrm>
            <a:off x="425789" y="1835780"/>
            <a:ext cx="11314828" cy="4599921"/>
          </a:xfrm>
          <a:prstGeom prst="rect">
            <a:avLst/>
          </a:prstGeom>
        </p:spPr>
      </p:pic>
    </p:spTree>
    <p:extLst>
      <p:ext uri="{BB962C8B-B14F-4D97-AF65-F5344CB8AC3E}">
        <p14:creationId xmlns:p14="http://schemas.microsoft.com/office/powerpoint/2010/main" val="1417791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40851669-7281-49C2-8BF0-67BA70EC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9DD9CA9B-8F41-184B-8F36-F8C36A2C4C15}"/>
              </a:ext>
            </a:extLst>
          </p:cNvPr>
          <p:cNvSpPr>
            <a:spLocks noGrp="1"/>
          </p:cNvSpPr>
          <p:nvPr>
            <p:ph type="title"/>
          </p:nvPr>
        </p:nvSpPr>
        <p:spPr>
          <a:xfrm>
            <a:off x="2895600" y="382385"/>
            <a:ext cx="8534399" cy="1413758"/>
          </a:xfrm>
        </p:spPr>
        <p:txBody>
          <a:bodyPr anchor="b">
            <a:normAutofit/>
          </a:bodyPr>
          <a:lstStyle/>
          <a:p>
            <a:pPr algn="ctr"/>
            <a:r>
              <a:rPr kumimoji="1" lang="ja-JP" altLang="en-US" sz="4400" dirty="0"/>
              <a:t>コロナ前</a:t>
            </a:r>
          </a:p>
        </p:txBody>
      </p:sp>
      <p:sp>
        <p:nvSpPr>
          <p:cNvPr id="15" name="Freeform: Shape 9">
            <a:extLst>
              <a:ext uri="{FF2B5EF4-FFF2-40B4-BE49-F238E27FC236}">
                <a16:creationId xmlns:a16="http://schemas.microsoft.com/office/drawing/2014/main" id="{16992B13-74C4-4370-93C5-F5403D944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2275119" cy="6858000"/>
          </a:xfrm>
          <a:custGeom>
            <a:avLst/>
            <a:gdLst>
              <a:gd name="connsiteX0" fmla="*/ 0 w 2275119"/>
              <a:gd name="connsiteY0" fmla="*/ 0 h 6858000"/>
              <a:gd name="connsiteX1" fmla="*/ 1389294 w 2275119"/>
              <a:gd name="connsiteY1" fmla="*/ 0 h 6858000"/>
              <a:gd name="connsiteX2" fmla="*/ 1556068 w 2275119"/>
              <a:gd name="connsiteY2" fmla="*/ 0 h 6858000"/>
              <a:gd name="connsiteX3" fmla="*/ 2098907 w 2275119"/>
              <a:gd name="connsiteY3" fmla="*/ 0 h 6858000"/>
              <a:gd name="connsiteX4" fmla="*/ 2100494 w 2275119"/>
              <a:gd name="connsiteY4" fmla="*/ 68263 h 6858000"/>
              <a:gd name="connsiteX5" fmla="*/ 2108432 w 2275119"/>
              <a:gd name="connsiteY5" fmla="*/ 128588 h 6858000"/>
              <a:gd name="connsiteX6" fmla="*/ 2119544 w 2275119"/>
              <a:gd name="connsiteY6" fmla="*/ 180975 h 6858000"/>
              <a:gd name="connsiteX7" fmla="*/ 2133832 w 2275119"/>
              <a:gd name="connsiteY7" fmla="*/ 227013 h 6858000"/>
              <a:gd name="connsiteX8" fmla="*/ 2149707 w 2275119"/>
              <a:gd name="connsiteY8" fmla="*/ 268288 h 6858000"/>
              <a:gd name="connsiteX9" fmla="*/ 2168757 w 2275119"/>
              <a:gd name="connsiteY9" fmla="*/ 304800 h 6858000"/>
              <a:gd name="connsiteX10" fmla="*/ 2187807 w 2275119"/>
              <a:gd name="connsiteY10" fmla="*/ 342900 h 6858000"/>
              <a:gd name="connsiteX11" fmla="*/ 2206857 w 2275119"/>
              <a:gd name="connsiteY11" fmla="*/ 381000 h 6858000"/>
              <a:gd name="connsiteX12" fmla="*/ 2222732 w 2275119"/>
              <a:gd name="connsiteY12" fmla="*/ 417513 h 6858000"/>
              <a:gd name="connsiteX13" fmla="*/ 2238607 w 2275119"/>
              <a:gd name="connsiteY13" fmla="*/ 458788 h 6858000"/>
              <a:gd name="connsiteX14" fmla="*/ 2254482 w 2275119"/>
              <a:gd name="connsiteY14" fmla="*/ 504825 h 6858000"/>
              <a:gd name="connsiteX15" fmla="*/ 2265594 w 2275119"/>
              <a:gd name="connsiteY15" fmla="*/ 557213 h 6858000"/>
              <a:gd name="connsiteX16" fmla="*/ 2271944 w 2275119"/>
              <a:gd name="connsiteY16" fmla="*/ 617538 h 6858000"/>
              <a:gd name="connsiteX17" fmla="*/ 2275119 w 2275119"/>
              <a:gd name="connsiteY17" fmla="*/ 685800 h 6858000"/>
              <a:gd name="connsiteX18" fmla="*/ 2271944 w 2275119"/>
              <a:gd name="connsiteY18" fmla="*/ 754063 h 6858000"/>
              <a:gd name="connsiteX19" fmla="*/ 2265594 w 2275119"/>
              <a:gd name="connsiteY19" fmla="*/ 814388 h 6858000"/>
              <a:gd name="connsiteX20" fmla="*/ 2254482 w 2275119"/>
              <a:gd name="connsiteY20" fmla="*/ 866775 h 6858000"/>
              <a:gd name="connsiteX21" fmla="*/ 2238607 w 2275119"/>
              <a:gd name="connsiteY21" fmla="*/ 912813 h 6858000"/>
              <a:gd name="connsiteX22" fmla="*/ 2222732 w 2275119"/>
              <a:gd name="connsiteY22" fmla="*/ 954088 h 6858000"/>
              <a:gd name="connsiteX23" fmla="*/ 2206857 w 2275119"/>
              <a:gd name="connsiteY23" fmla="*/ 990600 h 6858000"/>
              <a:gd name="connsiteX24" fmla="*/ 2187807 w 2275119"/>
              <a:gd name="connsiteY24" fmla="*/ 1028700 h 6858000"/>
              <a:gd name="connsiteX25" fmla="*/ 2168757 w 2275119"/>
              <a:gd name="connsiteY25" fmla="*/ 1066800 h 6858000"/>
              <a:gd name="connsiteX26" fmla="*/ 2149707 w 2275119"/>
              <a:gd name="connsiteY26" fmla="*/ 1103313 h 6858000"/>
              <a:gd name="connsiteX27" fmla="*/ 2133832 w 2275119"/>
              <a:gd name="connsiteY27" fmla="*/ 1144588 h 6858000"/>
              <a:gd name="connsiteX28" fmla="*/ 2119544 w 2275119"/>
              <a:gd name="connsiteY28" fmla="*/ 1190625 h 6858000"/>
              <a:gd name="connsiteX29" fmla="*/ 2108432 w 2275119"/>
              <a:gd name="connsiteY29" fmla="*/ 1243013 h 6858000"/>
              <a:gd name="connsiteX30" fmla="*/ 2100494 w 2275119"/>
              <a:gd name="connsiteY30" fmla="*/ 1303338 h 6858000"/>
              <a:gd name="connsiteX31" fmla="*/ 2098907 w 2275119"/>
              <a:gd name="connsiteY31" fmla="*/ 1371600 h 6858000"/>
              <a:gd name="connsiteX32" fmla="*/ 2100494 w 2275119"/>
              <a:gd name="connsiteY32" fmla="*/ 1439863 h 6858000"/>
              <a:gd name="connsiteX33" fmla="*/ 2108432 w 2275119"/>
              <a:gd name="connsiteY33" fmla="*/ 1500188 h 6858000"/>
              <a:gd name="connsiteX34" fmla="*/ 2119544 w 2275119"/>
              <a:gd name="connsiteY34" fmla="*/ 1552575 h 6858000"/>
              <a:gd name="connsiteX35" fmla="*/ 2133832 w 2275119"/>
              <a:gd name="connsiteY35" fmla="*/ 1598613 h 6858000"/>
              <a:gd name="connsiteX36" fmla="*/ 2149707 w 2275119"/>
              <a:gd name="connsiteY36" fmla="*/ 1639888 h 6858000"/>
              <a:gd name="connsiteX37" fmla="*/ 2168757 w 2275119"/>
              <a:gd name="connsiteY37" fmla="*/ 1676400 h 6858000"/>
              <a:gd name="connsiteX38" fmla="*/ 2187807 w 2275119"/>
              <a:gd name="connsiteY38" fmla="*/ 1714500 h 6858000"/>
              <a:gd name="connsiteX39" fmla="*/ 2206857 w 2275119"/>
              <a:gd name="connsiteY39" fmla="*/ 1752600 h 6858000"/>
              <a:gd name="connsiteX40" fmla="*/ 2222732 w 2275119"/>
              <a:gd name="connsiteY40" fmla="*/ 1789113 h 6858000"/>
              <a:gd name="connsiteX41" fmla="*/ 2238607 w 2275119"/>
              <a:gd name="connsiteY41" fmla="*/ 1830388 h 6858000"/>
              <a:gd name="connsiteX42" fmla="*/ 2254482 w 2275119"/>
              <a:gd name="connsiteY42" fmla="*/ 1876425 h 6858000"/>
              <a:gd name="connsiteX43" fmla="*/ 2265594 w 2275119"/>
              <a:gd name="connsiteY43" fmla="*/ 1928813 h 6858000"/>
              <a:gd name="connsiteX44" fmla="*/ 2271944 w 2275119"/>
              <a:gd name="connsiteY44" fmla="*/ 1989138 h 6858000"/>
              <a:gd name="connsiteX45" fmla="*/ 2275119 w 2275119"/>
              <a:gd name="connsiteY45" fmla="*/ 2057400 h 6858000"/>
              <a:gd name="connsiteX46" fmla="*/ 2271944 w 2275119"/>
              <a:gd name="connsiteY46" fmla="*/ 2125663 h 6858000"/>
              <a:gd name="connsiteX47" fmla="*/ 2265594 w 2275119"/>
              <a:gd name="connsiteY47" fmla="*/ 2185988 h 6858000"/>
              <a:gd name="connsiteX48" fmla="*/ 2254482 w 2275119"/>
              <a:gd name="connsiteY48" fmla="*/ 2238375 h 6858000"/>
              <a:gd name="connsiteX49" fmla="*/ 2238607 w 2275119"/>
              <a:gd name="connsiteY49" fmla="*/ 2284413 h 6858000"/>
              <a:gd name="connsiteX50" fmla="*/ 2222732 w 2275119"/>
              <a:gd name="connsiteY50" fmla="*/ 2325688 h 6858000"/>
              <a:gd name="connsiteX51" fmla="*/ 2206857 w 2275119"/>
              <a:gd name="connsiteY51" fmla="*/ 2362200 h 6858000"/>
              <a:gd name="connsiteX52" fmla="*/ 2187807 w 2275119"/>
              <a:gd name="connsiteY52" fmla="*/ 2400300 h 6858000"/>
              <a:gd name="connsiteX53" fmla="*/ 2168757 w 2275119"/>
              <a:gd name="connsiteY53" fmla="*/ 2438400 h 6858000"/>
              <a:gd name="connsiteX54" fmla="*/ 2149707 w 2275119"/>
              <a:gd name="connsiteY54" fmla="*/ 2474913 h 6858000"/>
              <a:gd name="connsiteX55" fmla="*/ 2133832 w 2275119"/>
              <a:gd name="connsiteY55" fmla="*/ 2516188 h 6858000"/>
              <a:gd name="connsiteX56" fmla="*/ 2119544 w 2275119"/>
              <a:gd name="connsiteY56" fmla="*/ 2562225 h 6858000"/>
              <a:gd name="connsiteX57" fmla="*/ 2108432 w 2275119"/>
              <a:gd name="connsiteY57" fmla="*/ 2614613 h 6858000"/>
              <a:gd name="connsiteX58" fmla="*/ 2100494 w 2275119"/>
              <a:gd name="connsiteY58" fmla="*/ 2674938 h 6858000"/>
              <a:gd name="connsiteX59" fmla="*/ 2098907 w 2275119"/>
              <a:gd name="connsiteY59" fmla="*/ 2743200 h 6858000"/>
              <a:gd name="connsiteX60" fmla="*/ 2100494 w 2275119"/>
              <a:gd name="connsiteY60" fmla="*/ 2811463 h 6858000"/>
              <a:gd name="connsiteX61" fmla="*/ 2108432 w 2275119"/>
              <a:gd name="connsiteY61" fmla="*/ 2871788 h 6858000"/>
              <a:gd name="connsiteX62" fmla="*/ 2119544 w 2275119"/>
              <a:gd name="connsiteY62" fmla="*/ 2924175 h 6858000"/>
              <a:gd name="connsiteX63" fmla="*/ 2133832 w 2275119"/>
              <a:gd name="connsiteY63" fmla="*/ 2970213 h 6858000"/>
              <a:gd name="connsiteX64" fmla="*/ 2149707 w 2275119"/>
              <a:gd name="connsiteY64" fmla="*/ 3011488 h 6858000"/>
              <a:gd name="connsiteX65" fmla="*/ 2168757 w 2275119"/>
              <a:gd name="connsiteY65" fmla="*/ 3048000 h 6858000"/>
              <a:gd name="connsiteX66" fmla="*/ 2187807 w 2275119"/>
              <a:gd name="connsiteY66" fmla="*/ 3086100 h 6858000"/>
              <a:gd name="connsiteX67" fmla="*/ 2206857 w 2275119"/>
              <a:gd name="connsiteY67" fmla="*/ 3124200 h 6858000"/>
              <a:gd name="connsiteX68" fmla="*/ 2222732 w 2275119"/>
              <a:gd name="connsiteY68" fmla="*/ 3160713 h 6858000"/>
              <a:gd name="connsiteX69" fmla="*/ 2238607 w 2275119"/>
              <a:gd name="connsiteY69" fmla="*/ 3201988 h 6858000"/>
              <a:gd name="connsiteX70" fmla="*/ 2254482 w 2275119"/>
              <a:gd name="connsiteY70" fmla="*/ 3248025 h 6858000"/>
              <a:gd name="connsiteX71" fmla="*/ 2265594 w 2275119"/>
              <a:gd name="connsiteY71" fmla="*/ 3300413 h 6858000"/>
              <a:gd name="connsiteX72" fmla="*/ 2271944 w 2275119"/>
              <a:gd name="connsiteY72" fmla="*/ 3360738 h 6858000"/>
              <a:gd name="connsiteX73" fmla="*/ 2275119 w 2275119"/>
              <a:gd name="connsiteY73" fmla="*/ 3427413 h 6858000"/>
              <a:gd name="connsiteX74" fmla="*/ 2271944 w 2275119"/>
              <a:gd name="connsiteY74" fmla="*/ 3497263 h 6858000"/>
              <a:gd name="connsiteX75" fmla="*/ 2265594 w 2275119"/>
              <a:gd name="connsiteY75" fmla="*/ 3557588 h 6858000"/>
              <a:gd name="connsiteX76" fmla="*/ 2254482 w 2275119"/>
              <a:gd name="connsiteY76" fmla="*/ 3609975 h 6858000"/>
              <a:gd name="connsiteX77" fmla="*/ 2238607 w 2275119"/>
              <a:gd name="connsiteY77" fmla="*/ 3656013 h 6858000"/>
              <a:gd name="connsiteX78" fmla="*/ 2222732 w 2275119"/>
              <a:gd name="connsiteY78" fmla="*/ 3697288 h 6858000"/>
              <a:gd name="connsiteX79" fmla="*/ 2206857 w 2275119"/>
              <a:gd name="connsiteY79" fmla="*/ 3733800 h 6858000"/>
              <a:gd name="connsiteX80" fmla="*/ 2187807 w 2275119"/>
              <a:gd name="connsiteY80" fmla="*/ 3771900 h 6858000"/>
              <a:gd name="connsiteX81" fmla="*/ 2168757 w 2275119"/>
              <a:gd name="connsiteY81" fmla="*/ 3810000 h 6858000"/>
              <a:gd name="connsiteX82" fmla="*/ 2149707 w 2275119"/>
              <a:gd name="connsiteY82" fmla="*/ 3846513 h 6858000"/>
              <a:gd name="connsiteX83" fmla="*/ 2133832 w 2275119"/>
              <a:gd name="connsiteY83" fmla="*/ 3887788 h 6858000"/>
              <a:gd name="connsiteX84" fmla="*/ 2119544 w 2275119"/>
              <a:gd name="connsiteY84" fmla="*/ 3933825 h 6858000"/>
              <a:gd name="connsiteX85" fmla="*/ 2108432 w 2275119"/>
              <a:gd name="connsiteY85" fmla="*/ 3986213 h 6858000"/>
              <a:gd name="connsiteX86" fmla="*/ 2100494 w 2275119"/>
              <a:gd name="connsiteY86" fmla="*/ 4046538 h 6858000"/>
              <a:gd name="connsiteX87" fmla="*/ 2098907 w 2275119"/>
              <a:gd name="connsiteY87" fmla="*/ 4114800 h 6858000"/>
              <a:gd name="connsiteX88" fmla="*/ 2100494 w 2275119"/>
              <a:gd name="connsiteY88" fmla="*/ 4183063 h 6858000"/>
              <a:gd name="connsiteX89" fmla="*/ 2108432 w 2275119"/>
              <a:gd name="connsiteY89" fmla="*/ 4243388 h 6858000"/>
              <a:gd name="connsiteX90" fmla="*/ 2119544 w 2275119"/>
              <a:gd name="connsiteY90" fmla="*/ 4295775 h 6858000"/>
              <a:gd name="connsiteX91" fmla="*/ 2133832 w 2275119"/>
              <a:gd name="connsiteY91" fmla="*/ 4341813 h 6858000"/>
              <a:gd name="connsiteX92" fmla="*/ 2149707 w 2275119"/>
              <a:gd name="connsiteY92" fmla="*/ 4383088 h 6858000"/>
              <a:gd name="connsiteX93" fmla="*/ 2168757 w 2275119"/>
              <a:gd name="connsiteY93" fmla="*/ 4419600 h 6858000"/>
              <a:gd name="connsiteX94" fmla="*/ 2206857 w 2275119"/>
              <a:gd name="connsiteY94" fmla="*/ 4495800 h 6858000"/>
              <a:gd name="connsiteX95" fmla="*/ 2222732 w 2275119"/>
              <a:gd name="connsiteY95" fmla="*/ 4532313 h 6858000"/>
              <a:gd name="connsiteX96" fmla="*/ 2238607 w 2275119"/>
              <a:gd name="connsiteY96" fmla="*/ 4573588 h 6858000"/>
              <a:gd name="connsiteX97" fmla="*/ 2254482 w 2275119"/>
              <a:gd name="connsiteY97" fmla="*/ 4619625 h 6858000"/>
              <a:gd name="connsiteX98" fmla="*/ 2265594 w 2275119"/>
              <a:gd name="connsiteY98" fmla="*/ 4672013 h 6858000"/>
              <a:gd name="connsiteX99" fmla="*/ 2271944 w 2275119"/>
              <a:gd name="connsiteY99" fmla="*/ 4732338 h 6858000"/>
              <a:gd name="connsiteX100" fmla="*/ 2275119 w 2275119"/>
              <a:gd name="connsiteY100" fmla="*/ 4800600 h 6858000"/>
              <a:gd name="connsiteX101" fmla="*/ 2271944 w 2275119"/>
              <a:gd name="connsiteY101" fmla="*/ 4868863 h 6858000"/>
              <a:gd name="connsiteX102" fmla="*/ 2265594 w 2275119"/>
              <a:gd name="connsiteY102" fmla="*/ 4929188 h 6858000"/>
              <a:gd name="connsiteX103" fmla="*/ 2254482 w 2275119"/>
              <a:gd name="connsiteY103" fmla="*/ 4981575 h 6858000"/>
              <a:gd name="connsiteX104" fmla="*/ 2238607 w 2275119"/>
              <a:gd name="connsiteY104" fmla="*/ 5027613 h 6858000"/>
              <a:gd name="connsiteX105" fmla="*/ 2222732 w 2275119"/>
              <a:gd name="connsiteY105" fmla="*/ 5068888 h 6858000"/>
              <a:gd name="connsiteX106" fmla="*/ 2206857 w 2275119"/>
              <a:gd name="connsiteY106" fmla="*/ 5105400 h 6858000"/>
              <a:gd name="connsiteX107" fmla="*/ 2187807 w 2275119"/>
              <a:gd name="connsiteY107" fmla="*/ 5143500 h 6858000"/>
              <a:gd name="connsiteX108" fmla="*/ 2168757 w 2275119"/>
              <a:gd name="connsiteY108" fmla="*/ 5181600 h 6858000"/>
              <a:gd name="connsiteX109" fmla="*/ 2149707 w 2275119"/>
              <a:gd name="connsiteY109" fmla="*/ 5218113 h 6858000"/>
              <a:gd name="connsiteX110" fmla="*/ 2133832 w 2275119"/>
              <a:gd name="connsiteY110" fmla="*/ 5259388 h 6858000"/>
              <a:gd name="connsiteX111" fmla="*/ 2119544 w 2275119"/>
              <a:gd name="connsiteY111" fmla="*/ 5305425 h 6858000"/>
              <a:gd name="connsiteX112" fmla="*/ 2108432 w 2275119"/>
              <a:gd name="connsiteY112" fmla="*/ 5357813 h 6858000"/>
              <a:gd name="connsiteX113" fmla="*/ 2100494 w 2275119"/>
              <a:gd name="connsiteY113" fmla="*/ 5418138 h 6858000"/>
              <a:gd name="connsiteX114" fmla="*/ 2098907 w 2275119"/>
              <a:gd name="connsiteY114" fmla="*/ 5486400 h 6858000"/>
              <a:gd name="connsiteX115" fmla="*/ 2100494 w 2275119"/>
              <a:gd name="connsiteY115" fmla="*/ 5554663 h 6858000"/>
              <a:gd name="connsiteX116" fmla="*/ 2108432 w 2275119"/>
              <a:gd name="connsiteY116" fmla="*/ 5614988 h 6858000"/>
              <a:gd name="connsiteX117" fmla="*/ 2119544 w 2275119"/>
              <a:gd name="connsiteY117" fmla="*/ 5667375 h 6858000"/>
              <a:gd name="connsiteX118" fmla="*/ 2133832 w 2275119"/>
              <a:gd name="connsiteY118" fmla="*/ 5713413 h 6858000"/>
              <a:gd name="connsiteX119" fmla="*/ 2149707 w 2275119"/>
              <a:gd name="connsiteY119" fmla="*/ 5754688 h 6858000"/>
              <a:gd name="connsiteX120" fmla="*/ 2168757 w 2275119"/>
              <a:gd name="connsiteY120" fmla="*/ 5791200 h 6858000"/>
              <a:gd name="connsiteX121" fmla="*/ 2187807 w 2275119"/>
              <a:gd name="connsiteY121" fmla="*/ 5829300 h 6858000"/>
              <a:gd name="connsiteX122" fmla="*/ 2206857 w 2275119"/>
              <a:gd name="connsiteY122" fmla="*/ 5867400 h 6858000"/>
              <a:gd name="connsiteX123" fmla="*/ 2222732 w 2275119"/>
              <a:gd name="connsiteY123" fmla="*/ 5903913 h 6858000"/>
              <a:gd name="connsiteX124" fmla="*/ 2238607 w 2275119"/>
              <a:gd name="connsiteY124" fmla="*/ 5945188 h 6858000"/>
              <a:gd name="connsiteX125" fmla="*/ 2254482 w 2275119"/>
              <a:gd name="connsiteY125" fmla="*/ 5991225 h 6858000"/>
              <a:gd name="connsiteX126" fmla="*/ 2265594 w 2275119"/>
              <a:gd name="connsiteY126" fmla="*/ 6043613 h 6858000"/>
              <a:gd name="connsiteX127" fmla="*/ 2271944 w 2275119"/>
              <a:gd name="connsiteY127" fmla="*/ 6103938 h 6858000"/>
              <a:gd name="connsiteX128" fmla="*/ 2275119 w 2275119"/>
              <a:gd name="connsiteY128" fmla="*/ 6172200 h 6858000"/>
              <a:gd name="connsiteX129" fmla="*/ 2271944 w 2275119"/>
              <a:gd name="connsiteY129" fmla="*/ 6240463 h 6858000"/>
              <a:gd name="connsiteX130" fmla="*/ 2265594 w 2275119"/>
              <a:gd name="connsiteY130" fmla="*/ 6300788 h 6858000"/>
              <a:gd name="connsiteX131" fmla="*/ 2254482 w 2275119"/>
              <a:gd name="connsiteY131" fmla="*/ 6353175 h 6858000"/>
              <a:gd name="connsiteX132" fmla="*/ 2238607 w 2275119"/>
              <a:gd name="connsiteY132" fmla="*/ 6399213 h 6858000"/>
              <a:gd name="connsiteX133" fmla="*/ 2222732 w 2275119"/>
              <a:gd name="connsiteY133" fmla="*/ 6440488 h 6858000"/>
              <a:gd name="connsiteX134" fmla="*/ 2206857 w 2275119"/>
              <a:gd name="connsiteY134" fmla="*/ 6477000 h 6858000"/>
              <a:gd name="connsiteX135" fmla="*/ 2187807 w 2275119"/>
              <a:gd name="connsiteY135" fmla="*/ 6515100 h 6858000"/>
              <a:gd name="connsiteX136" fmla="*/ 2168757 w 2275119"/>
              <a:gd name="connsiteY136" fmla="*/ 6553200 h 6858000"/>
              <a:gd name="connsiteX137" fmla="*/ 2149707 w 2275119"/>
              <a:gd name="connsiteY137" fmla="*/ 6589713 h 6858000"/>
              <a:gd name="connsiteX138" fmla="*/ 2133832 w 2275119"/>
              <a:gd name="connsiteY138" fmla="*/ 6630988 h 6858000"/>
              <a:gd name="connsiteX139" fmla="*/ 2119544 w 2275119"/>
              <a:gd name="connsiteY139" fmla="*/ 6677025 h 6858000"/>
              <a:gd name="connsiteX140" fmla="*/ 2108432 w 2275119"/>
              <a:gd name="connsiteY140" fmla="*/ 6729413 h 6858000"/>
              <a:gd name="connsiteX141" fmla="*/ 2100494 w 2275119"/>
              <a:gd name="connsiteY141" fmla="*/ 6789738 h 6858000"/>
              <a:gd name="connsiteX142" fmla="*/ 2098907 w 2275119"/>
              <a:gd name="connsiteY142" fmla="*/ 6858000 h 6858000"/>
              <a:gd name="connsiteX143" fmla="*/ 1556068 w 2275119"/>
              <a:gd name="connsiteY143" fmla="*/ 6858000 h 6858000"/>
              <a:gd name="connsiteX144" fmla="*/ 1389294 w 2275119"/>
              <a:gd name="connsiteY144" fmla="*/ 6858000 h 6858000"/>
              <a:gd name="connsiteX145" fmla="*/ 0 w 2275119"/>
              <a:gd name="connsiteY14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275119" h="6858000">
                <a:moveTo>
                  <a:pt x="0" y="0"/>
                </a:moveTo>
                <a:lnTo>
                  <a:pt x="1389294" y="0"/>
                </a:lnTo>
                <a:lnTo>
                  <a:pt x="1556068" y="0"/>
                </a:lnTo>
                <a:lnTo>
                  <a:pt x="2098907" y="0"/>
                </a:lnTo>
                <a:lnTo>
                  <a:pt x="2100494" y="68263"/>
                </a:lnTo>
                <a:lnTo>
                  <a:pt x="2108432" y="128588"/>
                </a:lnTo>
                <a:lnTo>
                  <a:pt x="2119544" y="180975"/>
                </a:lnTo>
                <a:lnTo>
                  <a:pt x="2133832" y="227013"/>
                </a:lnTo>
                <a:lnTo>
                  <a:pt x="2149707" y="268288"/>
                </a:lnTo>
                <a:lnTo>
                  <a:pt x="2168757" y="304800"/>
                </a:lnTo>
                <a:lnTo>
                  <a:pt x="2187807" y="342900"/>
                </a:lnTo>
                <a:lnTo>
                  <a:pt x="2206857" y="381000"/>
                </a:lnTo>
                <a:lnTo>
                  <a:pt x="2222732" y="417513"/>
                </a:lnTo>
                <a:lnTo>
                  <a:pt x="2238607" y="458788"/>
                </a:lnTo>
                <a:lnTo>
                  <a:pt x="2254482" y="504825"/>
                </a:lnTo>
                <a:lnTo>
                  <a:pt x="2265594" y="557213"/>
                </a:lnTo>
                <a:lnTo>
                  <a:pt x="2271944" y="617538"/>
                </a:lnTo>
                <a:lnTo>
                  <a:pt x="2275119" y="685800"/>
                </a:lnTo>
                <a:lnTo>
                  <a:pt x="2271944" y="754063"/>
                </a:lnTo>
                <a:lnTo>
                  <a:pt x="2265594" y="814388"/>
                </a:lnTo>
                <a:lnTo>
                  <a:pt x="2254482" y="866775"/>
                </a:lnTo>
                <a:lnTo>
                  <a:pt x="2238607" y="912813"/>
                </a:lnTo>
                <a:lnTo>
                  <a:pt x="2222732" y="954088"/>
                </a:lnTo>
                <a:lnTo>
                  <a:pt x="2206857" y="990600"/>
                </a:lnTo>
                <a:lnTo>
                  <a:pt x="2187807" y="1028700"/>
                </a:lnTo>
                <a:lnTo>
                  <a:pt x="2168757" y="1066800"/>
                </a:lnTo>
                <a:lnTo>
                  <a:pt x="2149707" y="1103313"/>
                </a:lnTo>
                <a:lnTo>
                  <a:pt x="2133832" y="1144588"/>
                </a:lnTo>
                <a:lnTo>
                  <a:pt x="2119544" y="1190625"/>
                </a:lnTo>
                <a:lnTo>
                  <a:pt x="2108432" y="1243013"/>
                </a:lnTo>
                <a:lnTo>
                  <a:pt x="2100494" y="1303338"/>
                </a:lnTo>
                <a:lnTo>
                  <a:pt x="2098907" y="1371600"/>
                </a:lnTo>
                <a:lnTo>
                  <a:pt x="2100494" y="1439863"/>
                </a:lnTo>
                <a:lnTo>
                  <a:pt x="2108432" y="1500188"/>
                </a:lnTo>
                <a:lnTo>
                  <a:pt x="2119544" y="1552575"/>
                </a:lnTo>
                <a:lnTo>
                  <a:pt x="2133832" y="1598613"/>
                </a:lnTo>
                <a:lnTo>
                  <a:pt x="2149707" y="1639888"/>
                </a:lnTo>
                <a:lnTo>
                  <a:pt x="2168757" y="1676400"/>
                </a:lnTo>
                <a:lnTo>
                  <a:pt x="2187807" y="1714500"/>
                </a:lnTo>
                <a:lnTo>
                  <a:pt x="2206857" y="1752600"/>
                </a:lnTo>
                <a:lnTo>
                  <a:pt x="2222732" y="1789113"/>
                </a:lnTo>
                <a:lnTo>
                  <a:pt x="2238607" y="1830388"/>
                </a:lnTo>
                <a:lnTo>
                  <a:pt x="2254482" y="1876425"/>
                </a:lnTo>
                <a:lnTo>
                  <a:pt x="2265594" y="1928813"/>
                </a:lnTo>
                <a:lnTo>
                  <a:pt x="2271944" y="1989138"/>
                </a:lnTo>
                <a:lnTo>
                  <a:pt x="2275119" y="2057400"/>
                </a:lnTo>
                <a:lnTo>
                  <a:pt x="2271944" y="2125663"/>
                </a:lnTo>
                <a:lnTo>
                  <a:pt x="2265594" y="2185988"/>
                </a:lnTo>
                <a:lnTo>
                  <a:pt x="2254482" y="2238375"/>
                </a:lnTo>
                <a:lnTo>
                  <a:pt x="2238607" y="2284413"/>
                </a:lnTo>
                <a:lnTo>
                  <a:pt x="2222732" y="2325688"/>
                </a:lnTo>
                <a:lnTo>
                  <a:pt x="2206857" y="2362200"/>
                </a:lnTo>
                <a:lnTo>
                  <a:pt x="2187807" y="2400300"/>
                </a:lnTo>
                <a:lnTo>
                  <a:pt x="2168757" y="2438400"/>
                </a:lnTo>
                <a:lnTo>
                  <a:pt x="2149707" y="2474913"/>
                </a:lnTo>
                <a:lnTo>
                  <a:pt x="2133832" y="2516188"/>
                </a:lnTo>
                <a:lnTo>
                  <a:pt x="2119544" y="2562225"/>
                </a:lnTo>
                <a:lnTo>
                  <a:pt x="2108432" y="2614613"/>
                </a:lnTo>
                <a:lnTo>
                  <a:pt x="2100494" y="2674938"/>
                </a:lnTo>
                <a:lnTo>
                  <a:pt x="2098907" y="2743200"/>
                </a:lnTo>
                <a:lnTo>
                  <a:pt x="2100494" y="2811463"/>
                </a:lnTo>
                <a:lnTo>
                  <a:pt x="2108432" y="2871788"/>
                </a:lnTo>
                <a:lnTo>
                  <a:pt x="2119544" y="2924175"/>
                </a:lnTo>
                <a:lnTo>
                  <a:pt x="2133832" y="2970213"/>
                </a:lnTo>
                <a:lnTo>
                  <a:pt x="2149707" y="3011488"/>
                </a:lnTo>
                <a:lnTo>
                  <a:pt x="2168757" y="3048000"/>
                </a:lnTo>
                <a:lnTo>
                  <a:pt x="2187807" y="3086100"/>
                </a:lnTo>
                <a:lnTo>
                  <a:pt x="2206857" y="3124200"/>
                </a:lnTo>
                <a:lnTo>
                  <a:pt x="2222732" y="3160713"/>
                </a:lnTo>
                <a:lnTo>
                  <a:pt x="2238607" y="3201988"/>
                </a:lnTo>
                <a:lnTo>
                  <a:pt x="2254482" y="3248025"/>
                </a:lnTo>
                <a:lnTo>
                  <a:pt x="2265594" y="3300413"/>
                </a:lnTo>
                <a:lnTo>
                  <a:pt x="2271944" y="3360738"/>
                </a:lnTo>
                <a:lnTo>
                  <a:pt x="2275119" y="3427413"/>
                </a:lnTo>
                <a:lnTo>
                  <a:pt x="2271944" y="3497263"/>
                </a:lnTo>
                <a:lnTo>
                  <a:pt x="2265594" y="3557588"/>
                </a:lnTo>
                <a:lnTo>
                  <a:pt x="2254482" y="3609975"/>
                </a:lnTo>
                <a:lnTo>
                  <a:pt x="2238607" y="3656013"/>
                </a:lnTo>
                <a:lnTo>
                  <a:pt x="2222732" y="3697288"/>
                </a:lnTo>
                <a:lnTo>
                  <a:pt x="2206857" y="3733800"/>
                </a:lnTo>
                <a:lnTo>
                  <a:pt x="2187807" y="3771900"/>
                </a:lnTo>
                <a:lnTo>
                  <a:pt x="2168757" y="3810000"/>
                </a:lnTo>
                <a:lnTo>
                  <a:pt x="2149707" y="3846513"/>
                </a:lnTo>
                <a:lnTo>
                  <a:pt x="2133832" y="3887788"/>
                </a:lnTo>
                <a:lnTo>
                  <a:pt x="2119544" y="3933825"/>
                </a:lnTo>
                <a:lnTo>
                  <a:pt x="2108432" y="3986213"/>
                </a:lnTo>
                <a:lnTo>
                  <a:pt x="2100494" y="4046538"/>
                </a:lnTo>
                <a:lnTo>
                  <a:pt x="2098907" y="4114800"/>
                </a:lnTo>
                <a:lnTo>
                  <a:pt x="2100494" y="4183063"/>
                </a:lnTo>
                <a:lnTo>
                  <a:pt x="2108432" y="4243388"/>
                </a:lnTo>
                <a:lnTo>
                  <a:pt x="2119544" y="4295775"/>
                </a:lnTo>
                <a:lnTo>
                  <a:pt x="2133832" y="4341813"/>
                </a:lnTo>
                <a:lnTo>
                  <a:pt x="2149707" y="4383088"/>
                </a:lnTo>
                <a:lnTo>
                  <a:pt x="2168757" y="4419600"/>
                </a:lnTo>
                <a:lnTo>
                  <a:pt x="2206857" y="4495800"/>
                </a:lnTo>
                <a:lnTo>
                  <a:pt x="2222732" y="4532313"/>
                </a:lnTo>
                <a:lnTo>
                  <a:pt x="2238607" y="4573588"/>
                </a:lnTo>
                <a:lnTo>
                  <a:pt x="2254482" y="4619625"/>
                </a:lnTo>
                <a:lnTo>
                  <a:pt x="2265594" y="4672013"/>
                </a:lnTo>
                <a:lnTo>
                  <a:pt x="2271944" y="4732338"/>
                </a:lnTo>
                <a:lnTo>
                  <a:pt x="2275119" y="4800600"/>
                </a:lnTo>
                <a:lnTo>
                  <a:pt x="2271944" y="4868863"/>
                </a:lnTo>
                <a:lnTo>
                  <a:pt x="2265594" y="4929188"/>
                </a:lnTo>
                <a:lnTo>
                  <a:pt x="2254482" y="4981575"/>
                </a:lnTo>
                <a:lnTo>
                  <a:pt x="2238607" y="5027613"/>
                </a:lnTo>
                <a:lnTo>
                  <a:pt x="2222732" y="5068888"/>
                </a:lnTo>
                <a:lnTo>
                  <a:pt x="2206857" y="5105400"/>
                </a:lnTo>
                <a:lnTo>
                  <a:pt x="2187807" y="5143500"/>
                </a:lnTo>
                <a:lnTo>
                  <a:pt x="2168757" y="5181600"/>
                </a:lnTo>
                <a:lnTo>
                  <a:pt x="2149707" y="5218113"/>
                </a:lnTo>
                <a:lnTo>
                  <a:pt x="2133832" y="5259388"/>
                </a:lnTo>
                <a:lnTo>
                  <a:pt x="2119544" y="5305425"/>
                </a:lnTo>
                <a:lnTo>
                  <a:pt x="2108432" y="5357813"/>
                </a:lnTo>
                <a:lnTo>
                  <a:pt x="2100494" y="5418138"/>
                </a:lnTo>
                <a:lnTo>
                  <a:pt x="2098907" y="5486400"/>
                </a:lnTo>
                <a:lnTo>
                  <a:pt x="2100494" y="5554663"/>
                </a:lnTo>
                <a:lnTo>
                  <a:pt x="2108432" y="5614988"/>
                </a:lnTo>
                <a:lnTo>
                  <a:pt x="2119544" y="5667375"/>
                </a:lnTo>
                <a:lnTo>
                  <a:pt x="2133832" y="5713413"/>
                </a:lnTo>
                <a:lnTo>
                  <a:pt x="2149707" y="5754688"/>
                </a:lnTo>
                <a:lnTo>
                  <a:pt x="2168757" y="5791200"/>
                </a:lnTo>
                <a:lnTo>
                  <a:pt x="2187807" y="5829300"/>
                </a:lnTo>
                <a:lnTo>
                  <a:pt x="2206857" y="5867400"/>
                </a:lnTo>
                <a:lnTo>
                  <a:pt x="2222732" y="5903913"/>
                </a:lnTo>
                <a:lnTo>
                  <a:pt x="2238607" y="5945188"/>
                </a:lnTo>
                <a:lnTo>
                  <a:pt x="2254482" y="5991225"/>
                </a:lnTo>
                <a:lnTo>
                  <a:pt x="2265594" y="6043613"/>
                </a:lnTo>
                <a:lnTo>
                  <a:pt x="2271944" y="6103938"/>
                </a:lnTo>
                <a:lnTo>
                  <a:pt x="2275119" y="6172200"/>
                </a:lnTo>
                <a:lnTo>
                  <a:pt x="2271944" y="6240463"/>
                </a:lnTo>
                <a:lnTo>
                  <a:pt x="2265594" y="6300788"/>
                </a:lnTo>
                <a:lnTo>
                  <a:pt x="2254482" y="6353175"/>
                </a:lnTo>
                <a:lnTo>
                  <a:pt x="2238607" y="6399213"/>
                </a:lnTo>
                <a:lnTo>
                  <a:pt x="2222732" y="6440488"/>
                </a:lnTo>
                <a:lnTo>
                  <a:pt x="2206857" y="6477000"/>
                </a:lnTo>
                <a:lnTo>
                  <a:pt x="2187807" y="6515100"/>
                </a:lnTo>
                <a:lnTo>
                  <a:pt x="2168757" y="6553200"/>
                </a:lnTo>
                <a:lnTo>
                  <a:pt x="2149707" y="6589713"/>
                </a:lnTo>
                <a:lnTo>
                  <a:pt x="2133832" y="6630988"/>
                </a:lnTo>
                <a:lnTo>
                  <a:pt x="2119544" y="6677025"/>
                </a:lnTo>
                <a:lnTo>
                  <a:pt x="2108432" y="6729413"/>
                </a:lnTo>
                <a:lnTo>
                  <a:pt x="2100494" y="6789738"/>
                </a:lnTo>
                <a:lnTo>
                  <a:pt x="2098907" y="6858000"/>
                </a:lnTo>
                <a:lnTo>
                  <a:pt x="1556068" y="6858000"/>
                </a:lnTo>
                <a:lnTo>
                  <a:pt x="1389294" y="6858000"/>
                </a:lnTo>
                <a:lnTo>
                  <a:pt x="0" y="6858000"/>
                </a:lnTo>
                <a:close/>
              </a:path>
            </a:pathLst>
          </a:custGeom>
          <a:solidFill>
            <a:schemeClr val="accent1"/>
          </a:solidFill>
          <a:ln w="0">
            <a:noFill/>
            <a:prstDash val="solid"/>
            <a:round/>
            <a:headEnd/>
            <a:tailEnd/>
          </a:ln>
        </p:spPr>
      </p:sp>
      <p:sp>
        <p:nvSpPr>
          <p:cNvPr id="16" name="Rectangle 11">
            <a:extLst>
              <a:ext uri="{FF2B5EF4-FFF2-40B4-BE49-F238E27FC236}">
                <a16:creationId xmlns:a16="http://schemas.microsoft.com/office/drawing/2014/main" id="{A3AE1F77-1EC8-47BA-A381-B6618A2FCD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コンテンツ プレースホルダー 2">
            <a:extLst>
              <a:ext uri="{FF2B5EF4-FFF2-40B4-BE49-F238E27FC236}">
                <a16:creationId xmlns:a16="http://schemas.microsoft.com/office/drawing/2014/main" id="{D3E7D8BC-864A-7946-A4AB-9962BF7F35AA}"/>
              </a:ext>
            </a:extLst>
          </p:cNvPr>
          <p:cNvSpPr>
            <a:spLocks noGrp="1"/>
          </p:cNvSpPr>
          <p:nvPr>
            <p:ph idx="1"/>
          </p:nvPr>
        </p:nvSpPr>
        <p:spPr>
          <a:xfrm>
            <a:off x="2895600" y="2178528"/>
            <a:ext cx="8534400" cy="4297087"/>
          </a:xfrm>
        </p:spPr>
        <p:txBody>
          <a:bodyPr>
            <a:normAutofit fontScale="77500" lnSpcReduction="20000"/>
          </a:bodyPr>
          <a:lstStyle/>
          <a:p>
            <a:pPr marL="0" indent="0">
              <a:lnSpc>
                <a:spcPct val="100000"/>
              </a:lnSpc>
              <a:buNone/>
            </a:pPr>
            <a:r>
              <a:rPr lang="ja-JP" altLang="en-US" sz="1600" dirty="0"/>
              <a:t>１</a:t>
            </a:r>
            <a:r>
              <a:rPr lang="en-US" altLang="ja-JP" sz="1600" dirty="0"/>
              <a:t>,  </a:t>
            </a:r>
            <a:r>
              <a:rPr lang="ja-JP" altLang="en-US" sz="1600" dirty="0"/>
              <a:t>ブレイクアウト　（ウオームアップを兼ねた攻めの基本練習）</a:t>
            </a:r>
          </a:p>
          <a:p>
            <a:pPr>
              <a:lnSpc>
                <a:spcPct val="100000"/>
              </a:lnSpc>
            </a:pPr>
            <a:endParaRPr lang="ja-JP" altLang="en-US" sz="1600" dirty="0"/>
          </a:p>
          <a:p>
            <a:pPr marL="0" indent="0">
              <a:lnSpc>
                <a:spcPct val="100000"/>
              </a:lnSpc>
              <a:buNone/>
            </a:pPr>
            <a:r>
              <a:rPr lang="ja-JP" altLang="en-US" sz="1600" dirty="0"/>
              <a:t>２</a:t>
            </a:r>
            <a:r>
              <a:rPr lang="en-US" altLang="ja-JP" sz="1600" dirty="0"/>
              <a:t>,  </a:t>
            </a:r>
            <a:r>
              <a:rPr lang="ja-JP" altLang="en-US" sz="1600" dirty="0"/>
              <a:t>フォアチェック（５－５）試合形式の練習　　</a:t>
            </a:r>
          </a:p>
          <a:p>
            <a:pPr>
              <a:lnSpc>
                <a:spcPct val="100000"/>
              </a:lnSpc>
            </a:pPr>
            <a:endParaRPr lang="ja-JP" altLang="en-US" sz="1600" dirty="0"/>
          </a:p>
          <a:p>
            <a:pPr marL="0" indent="0">
              <a:lnSpc>
                <a:spcPct val="100000"/>
              </a:lnSpc>
              <a:buNone/>
            </a:pPr>
            <a:r>
              <a:rPr lang="ja-JP" altLang="en-US" sz="1600" dirty="0"/>
              <a:t>３</a:t>
            </a:r>
            <a:r>
              <a:rPr lang="en-US" altLang="ja-JP" sz="1600" dirty="0"/>
              <a:t>,  </a:t>
            </a:r>
            <a:r>
              <a:rPr lang="ja-JP" altLang="en-US" sz="1600" dirty="0"/>
              <a:t>パス、ドリブルなどの基礎練</a:t>
            </a:r>
          </a:p>
          <a:p>
            <a:pPr>
              <a:lnSpc>
                <a:spcPct val="100000"/>
              </a:lnSpc>
            </a:pPr>
            <a:endParaRPr lang="ja-JP" altLang="en-US" sz="1600" dirty="0"/>
          </a:p>
          <a:p>
            <a:pPr marL="0" indent="0">
              <a:lnSpc>
                <a:spcPct val="100000"/>
              </a:lnSpc>
              <a:buNone/>
            </a:pPr>
            <a:r>
              <a:rPr lang="ja-JP" altLang="en-US" sz="1600" dirty="0"/>
              <a:t>４</a:t>
            </a:r>
            <a:r>
              <a:rPr lang="en-US" altLang="ja-JP" sz="1600" dirty="0"/>
              <a:t>,  </a:t>
            </a:r>
            <a:r>
              <a:rPr lang="ja-JP" altLang="en-US" sz="1600" dirty="0"/>
              <a:t>シュート練習（キーパーのウォーミングアップかねて）</a:t>
            </a:r>
          </a:p>
          <a:p>
            <a:pPr>
              <a:lnSpc>
                <a:spcPct val="100000"/>
              </a:lnSpc>
            </a:pPr>
            <a:endParaRPr lang="ja-JP" altLang="en-US" sz="1600" dirty="0"/>
          </a:p>
          <a:p>
            <a:pPr marL="0" indent="0">
              <a:lnSpc>
                <a:spcPct val="100000"/>
              </a:lnSpc>
              <a:buNone/>
            </a:pPr>
            <a:r>
              <a:rPr lang="ja-JP" altLang="en-US" sz="1600" dirty="0"/>
              <a:t>５</a:t>
            </a:r>
            <a:r>
              <a:rPr lang="en-US" altLang="ja-JP" sz="1600" dirty="0"/>
              <a:t>,  </a:t>
            </a:r>
            <a:r>
              <a:rPr lang="ja-JP" altLang="en-US" sz="1600" dirty="0"/>
              <a:t>複雑なシュート練習（ガチなやつを</a:t>
            </a:r>
            <a:r>
              <a:rPr lang="en-US" altLang="ja-JP" sz="1600" dirty="0"/>
              <a:t>2〜3</a:t>
            </a:r>
            <a:r>
              <a:rPr lang="ja-JP" altLang="en-US" sz="1600" dirty="0"/>
              <a:t>種類）</a:t>
            </a:r>
          </a:p>
          <a:p>
            <a:pPr>
              <a:lnSpc>
                <a:spcPct val="100000"/>
              </a:lnSpc>
            </a:pPr>
            <a:endParaRPr lang="ja-JP" altLang="en-US" sz="1600" dirty="0"/>
          </a:p>
          <a:p>
            <a:pPr marL="0" indent="0">
              <a:lnSpc>
                <a:spcPct val="100000"/>
              </a:lnSpc>
              <a:buNone/>
            </a:pPr>
            <a:r>
              <a:rPr lang="ja-JP" altLang="en-US" sz="1600" dirty="0"/>
              <a:t>６</a:t>
            </a:r>
            <a:r>
              <a:rPr lang="en-US" altLang="ja-JP" sz="1600" dirty="0"/>
              <a:t>,  </a:t>
            </a:r>
            <a:r>
              <a:rPr lang="ja-JP" altLang="en-US" sz="1600" dirty="0"/>
              <a:t>対人（１－１、２－２，３－３）</a:t>
            </a:r>
            <a:r>
              <a:rPr lang="en-US" altLang="ja-JP" sz="1600" dirty="0"/>
              <a:t>※</a:t>
            </a:r>
            <a:r>
              <a:rPr lang="ja-JP" altLang="en-US" sz="1600" dirty="0"/>
              <a:t>徐々に人数を増やしていき、２</a:t>
            </a:r>
            <a:r>
              <a:rPr lang="en-US" altLang="ja-JP" sz="1600" dirty="0"/>
              <a:t>〜</a:t>
            </a:r>
            <a:r>
              <a:rPr lang="ja-JP" altLang="en-US" sz="1600" dirty="0"/>
              <a:t>３個続けて対人メニュー</a:t>
            </a:r>
          </a:p>
          <a:p>
            <a:pPr>
              <a:lnSpc>
                <a:spcPct val="100000"/>
              </a:lnSpc>
            </a:pPr>
            <a:endParaRPr lang="ja-JP" altLang="en-US" sz="1600" dirty="0"/>
          </a:p>
          <a:p>
            <a:pPr marL="0" indent="0">
              <a:lnSpc>
                <a:spcPct val="100000"/>
              </a:lnSpc>
              <a:buNone/>
            </a:pPr>
            <a:r>
              <a:rPr lang="en-US" altLang="ja-JP" sz="1600" dirty="0"/>
              <a:t>7,  1</a:t>
            </a:r>
            <a:r>
              <a:rPr lang="ja-JP" altLang="en-US" sz="1600" dirty="0"/>
              <a:t>人少ない人数で練習　（反則を想定した練習）</a:t>
            </a:r>
          </a:p>
          <a:p>
            <a:pPr>
              <a:lnSpc>
                <a:spcPct val="100000"/>
              </a:lnSpc>
            </a:pPr>
            <a:endParaRPr lang="ja-JP" altLang="en-US" sz="1600" dirty="0"/>
          </a:p>
          <a:p>
            <a:pPr marL="0" indent="0">
              <a:lnSpc>
                <a:spcPct val="100000"/>
              </a:lnSpc>
              <a:buNone/>
            </a:pPr>
            <a:r>
              <a:rPr lang="en-US" altLang="ja-JP" sz="1600" dirty="0"/>
              <a:t>8,  </a:t>
            </a:r>
            <a:r>
              <a:rPr lang="ja-JP" altLang="en-US" sz="1600" dirty="0"/>
              <a:t>５－５の試合さながら練習　</a:t>
            </a:r>
            <a:endParaRPr lang="en-US" altLang="ja-JP" sz="1600" dirty="0"/>
          </a:p>
          <a:p>
            <a:pPr marL="0" indent="0">
              <a:lnSpc>
                <a:spcPct val="100000"/>
              </a:lnSpc>
              <a:buNone/>
            </a:pPr>
            <a:endParaRPr lang="ja-JP" altLang="en-US" sz="1600" dirty="0"/>
          </a:p>
          <a:p>
            <a:pPr>
              <a:lnSpc>
                <a:spcPct val="100000"/>
              </a:lnSpc>
            </a:pPr>
            <a:endParaRPr lang="ja-JP" altLang="en-US" sz="1000" dirty="0"/>
          </a:p>
          <a:p>
            <a:pPr>
              <a:lnSpc>
                <a:spcPct val="100000"/>
              </a:lnSpc>
            </a:pPr>
            <a:endParaRPr lang="ja-JP" altLang="en-US" sz="1000" dirty="0"/>
          </a:p>
          <a:p>
            <a:pPr>
              <a:lnSpc>
                <a:spcPct val="100000"/>
              </a:lnSpc>
            </a:pPr>
            <a:endParaRPr lang="ja-JP" altLang="en-US" sz="1000" dirty="0"/>
          </a:p>
          <a:p>
            <a:pPr>
              <a:lnSpc>
                <a:spcPct val="100000"/>
              </a:lnSpc>
            </a:pPr>
            <a:endParaRPr kumimoji="1" lang="ja-JP" altLang="en-US" sz="1000" dirty="0"/>
          </a:p>
        </p:txBody>
      </p:sp>
    </p:spTree>
    <p:extLst>
      <p:ext uri="{BB962C8B-B14F-4D97-AF65-F5344CB8AC3E}">
        <p14:creationId xmlns:p14="http://schemas.microsoft.com/office/powerpoint/2010/main" val="456437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F0F283-C8B6-4598-89C9-C404C98A5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473B0C0-761B-443F-97A0-9D6E01FBB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2"/>
            <a:ext cx="6300250" cy="6858002"/>
          </a:xfrm>
          <a:custGeom>
            <a:avLst/>
            <a:gdLst>
              <a:gd name="connsiteX0" fmla="*/ 0 w 6300250"/>
              <a:gd name="connsiteY0" fmla="*/ 0 h 6858002"/>
              <a:gd name="connsiteX1" fmla="*/ 3149600 w 6300250"/>
              <a:gd name="connsiteY1" fmla="*/ 0 h 6858002"/>
              <a:gd name="connsiteX2" fmla="*/ 3149600 w 6300250"/>
              <a:gd name="connsiteY2" fmla="*/ 2 h 6858002"/>
              <a:gd name="connsiteX3" fmla="*/ 6110455 w 6300250"/>
              <a:gd name="connsiteY3" fmla="*/ 2 h 6858002"/>
              <a:gd name="connsiteX4" fmla="*/ 6115495 w 6300250"/>
              <a:gd name="connsiteY4" fmla="*/ 66677 h 6858002"/>
              <a:gd name="connsiteX5" fmla="*/ 6123892 w 6300250"/>
              <a:gd name="connsiteY5" fmla="*/ 122239 h 6858002"/>
              <a:gd name="connsiteX6" fmla="*/ 6133970 w 6300250"/>
              <a:gd name="connsiteY6" fmla="*/ 174627 h 6858002"/>
              <a:gd name="connsiteX7" fmla="*/ 6150766 w 6300250"/>
              <a:gd name="connsiteY7" fmla="*/ 217489 h 6858002"/>
              <a:gd name="connsiteX8" fmla="*/ 6167562 w 6300250"/>
              <a:gd name="connsiteY8" fmla="*/ 260352 h 6858002"/>
              <a:gd name="connsiteX9" fmla="*/ 6187717 w 6300250"/>
              <a:gd name="connsiteY9" fmla="*/ 296864 h 6858002"/>
              <a:gd name="connsiteX10" fmla="*/ 6207872 w 6300250"/>
              <a:gd name="connsiteY10" fmla="*/ 334964 h 6858002"/>
              <a:gd name="connsiteX11" fmla="*/ 6226348 w 6300250"/>
              <a:gd name="connsiteY11" fmla="*/ 369889 h 6858002"/>
              <a:gd name="connsiteX12" fmla="*/ 6244823 w 6300250"/>
              <a:gd name="connsiteY12" fmla="*/ 409577 h 6858002"/>
              <a:gd name="connsiteX13" fmla="*/ 6261619 w 6300250"/>
              <a:gd name="connsiteY13" fmla="*/ 450852 h 6858002"/>
              <a:gd name="connsiteX14" fmla="*/ 6276736 w 6300250"/>
              <a:gd name="connsiteY14" fmla="*/ 496889 h 6858002"/>
              <a:gd name="connsiteX15" fmla="*/ 6288493 w 6300250"/>
              <a:gd name="connsiteY15" fmla="*/ 546102 h 6858002"/>
              <a:gd name="connsiteX16" fmla="*/ 6296891 w 6300250"/>
              <a:gd name="connsiteY16" fmla="*/ 606427 h 6858002"/>
              <a:gd name="connsiteX17" fmla="*/ 6300250 w 6300250"/>
              <a:gd name="connsiteY17" fmla="*/ 673102 h 6858002"/>
              <a:gd name="connsiteX18" fmla="*/ 6296891 w 6300250"/>
              <a:gd name="connsiteY18" fmla="*/ 744539 h 6858002"/>
              <a:gd name="connsiteX19" fmla="*/ 6288493 w 6300250"/>
              <a:gd name="connsiteY19" fmla="*/ 801689 h 6858002"/>
              <a:gd name="connsiteX20" fmla="*/ 6276736 w 6300250"/>
              <a:gd name="connsiteY20" fmla="*/ 854077 h 6858002"/>
              <a:gd name="connsiteX21" fmla="*/ 6261619 w 6300250"/>
              <a:gd name="connsiteY21" fmla="*/ 901702 h 6858002"/>
              <a:gd name="connsiteX22" fmla="*/ 6244823 w 6300250"/>
              <a:gd name="connsiteY22" fmla="*/ 942977 h 6858002"/>
              <a:gd name="connsiteX23" fmla="*/ 6224668 w 6300250"/>
              <a:gd name="connsiteY23" fmla="*/ 981077 h 6858002"/>
              <a:gd name="connsiteX24" fmla="*/ 6204513 w 6300250"/>
              <a:gd name="connsiteY24" fmla="*/ 1017589 h 6858002"/>
              <a:gd name="connsiteX25" fmla="*/ 6184358 w 6300250"/>
              <a:gd name="connsiteY25" fmla="*/ 1055689 h 6858002"/>
              <a:gd name="connsiteX26" fmla="*/ 6165882 w 6300250"/>
              <a:gd name="connsiteY26" fmla="*/ 1095377 h 6858002"/>
              <a:gd name="connsiteX27" fmla="*/ 6147406 w 6300250"/>
              <a:gd name="connsiteY27" fmla="*/ 1136652 h 6858002"/>
              <a:gd name="connsiteX28" fmla="*/ 6132291 w 6300250"/>
              <a:gd name="connsiteY28" fmla="*/ 1182689 h 6858002"/>
              <a:gd name="connsiteX29" fmla="*/ 6122213 w 6300250"/>
              <a:gd name="connsiteY29" fmla="*/ 1235077 h 6858002"/>
              <a:gd name="connsiteX30" fmla="*/ 6112135 w 6300250"/>
              <a:gd name="connsiteY30" fmla="*/ 1295402 h 6858002"/>
              <a:gd name="connsiteX31" fmla="*/ 6110455 w 6300250"/>
              <a:gd name="connsiteY31" fmla="*/ 1363664 h 6858002"/>
              <a:gd name="connsiteX32" fmla="*/ 6112135 w 6300250"/>
              <a:gd name="connsiteY32" fmla="*/ 1431927 h 6858002"/>
              <a:gd name="connsiteX33" fmla="*/ 6122213 w 6300250"/>
              <a:gd name="connsiteY33" fmla="*/ 1492252 h 6858002"/>
              <a:gd name="connsiteX34" fmla="*/ 6132291 w 6300250"/>
              <a:gd name="connsiteY34" fmla="*/ 1544639 h 6858002"/>
              <a:gd name="connsiteX35" fmla="*/ 6147406 w 6300250"/>
              <a:gd name="connsiteY35" fmla="*/ 1589089 h 6858002"/>
              <a:gd name="connsiteX36" fmla="*/ 6165882 w 6300250"/>
              <a:gd name="connsiteY36" fmla="*/ 1631952 h 6858002"/>
              <a:gd name="connsiteX37" fmla="*/ 6184358 w 6300250"/>
              <a:gd name="connsiteY37" fmla="*/ 1671639 h 6858002"/>
              <a:gd name="connsiteX38" fmla="*/ 6204513 w 6300250"/>
              <a:gd name="connsiteY38" fmla="*/ 1708152 h 6858002"/>
              <a:gd name="connsiteX39" fmla="*/ 6224668 w 6300250"/>
              <a:gd name="connsiteY39" fmla="*/ 1743077 h 6858002"/>
              <a:gd name="connsiteX40" fmla="*/ 6244823 w 6300250"/>
              <a:gd name="connsiteY40" fmla="*/ 1782764 h 6858002"/>
              <a:gd name="connsiteX41" fmla="*/ 6261619 w 6300250"/>
              <a:gd name="connsiteY41" fmla="*/ 1824039 h 6858002"/>
              <a:gd name="connsiteX42" fmla="*/ 6276736 w 6300250"/>
              <a:gd name="connsiteY42" fmla="*/ 1870077 h 6858002"/>
              <a:gd name="connsiteX43" fmla="*/ 6288493 w 6300250"/>
              <a:gd name="connsiteY43" fmla="*/ 1922464 h 6858002"/>
              <a:gd name="connsiteX44" fmla="*/ 6296891 w 6300250"/>
              <a:gd name="connsiteY44" fmla="*/ 1982789 h 6858002"/>
              <a:gd name="connsiteX45" fmla="*/ 6300250 w 6300250"/>
              <a:gd name="connsiteY45" fmla="*/ 2051052 h 6858002"/>
              <a:gd name="connsiteX46" fmla="*/ 6296891 w 6300250"/>
              <a:gd name="connsiteY46" fmla="*/ 2119314 h 6858002"/>
              <a:gd name="connsiteX47" fmla="*/ 6288493 w 6300250"/>
              <a:gd name="connsiteY47" fmla="*/ 2179639 h 6858002"/>
              <a:gd name="connsiteX48" fmla="*/ 6276736 w 6300250"/>
              <a:gd name="connsiteY48" fmla="*/ 2232027 h 6858002"/>
              <a:gd name="connsiteX49" fmla="*/ 6261619 w 6300250"/>
              <a:gd name="connsiteY49" fmla="*/ 2278064 h 6858002"/>
              <a:gd name="connsiteX50" fmla="*/ 6244823 w 6300250"/>
              <a:gd name="connsiteY50" fmla="*/ 2319339 h 6858002"/>
              <a:gd name="connsiteX51" fmla="*/ 6224668 w 6300250"/>
              <a:gd name="connsiteY51" fmla="*/ 2359027 h 6858002"/>
              <a:gd name="connsiteX52" fmla="*/ 6204513 w 6300250"/>
              <a:gd name="connsiteY52" fmla="*/ 2395539 h 6858002"/>
              <a:gd name="connsiteX53" fmla="*/ 6184358 w 6300250"/>
              <a:gd name="connsiteY53" fmla="*/ 2433639 h 6858002"/>
              <a:gd name="connsiteX54" fmla="*/ 6165882 w 6300250"/>
              <a:gd name="connsiteY54" fmla="*/ 2471739 h 6858002"/>
              <a:gd name="connsiteX55" fmla="*/ 6147406 w 6300250"/>
              <a:gd name="connsiteY55" fmla="*/ 2513014 h 6858002"/>
              <a:gd name="connsiteX56" fmla="*/ 6132291 w 6300250"/>
              <a:gd name="connsiteY56" fmla="*/ 2560639 h 6858002"/>
              <a:gd name="connsiteX57" fmla="*/ 6122213 w 6300250"/>
              <a:gd name="connsiteY57" fmla="*/ 2613027 h 6858002"/>
              <a:gd name="connsiteX58" fmla="*/ 6112135 w 6300250"/>
              <a:gd name="connsiteY58" fmla="*/ 2671764 h 6858002"/>
              <a:gd name="connsiteX59" fmla="*/ 6110455 w 6300250"/>
              <a:gd name="connsiteY59" fmla="*/ 2741614 h 6858002"/>
              <a:gd name="connsiteX60" fmla="*/ 6112135 w 6300250"/>
              <a:gd name="connsiteY60" fmla="*/ 2809877 h 6858002"/>
              <a:gd name="connsiteX61" fmla="*/ 6122213 w 6300250"/>
              <a:gd name="connsiteY61" fmla="*/ 2868614 h 6858002"/>
              <a:gd name="connsiteX62" fmla="*/ 6132291 w 6300250"/>
              <a:gd name="connsiteY62" fmla="*/ 2922589 h 6858002"/>
              <a:gd name="connsiteX63" fmla="*/ 6147406 w 6300250"/>
              <a:gd name="connsiteY63" fmla="*/ 2967039 h 6858002"/>
              <a:gd name="connsiteX64" fmla="*/ 6165882 w 6300250"/>
              <a:gd name="connsiteY64" fmla="*/ 3009902 h 6858002"/>
              <a:gd name="connsiteX65" fmla="*/ 6184358 w 6300250"/>
              <a:gd name="connsiteY65" fmla="*/ 3046414 h 6858002"/>
              <a:gd name="connsiteX66" fmla="*/ 6204513 w 6300250"/>
              <a:gd name="connsiteY66" fmla="*/ 3084514 h 6858002"/>
              <a:gd name="connsiteX67" fmla="*/ 6224668 w 6300250"/>
              <a:gd name="connsiteY67" fmla="*/ 3121027 h 6858002"/>
              <a:gd name="connsiteX68" fmla="*/ 6244823 w 6300250"/>
              <a:gd name="connsiteY68" fmla="*/ 3160714 h 6858002"/>
              <a:gd name="connsiteX69" fmla="*/ 6261619 w 6300250"/>
              <a:gd name="connsiteY69" fmla="*/ 3201989 h 6858002"/>
              <a:gd name="connsiteX70" fmla="*/ 6276736 w 6300250"/>
              <a:gd name="connsiteY70" fmla="*/ 3248027 h 6858002"/>
              <a:gd name="connsiteX71" fmla="*/ 6288493 w 6300250"/>
              <a:gd name="connsiteY71" fmla="*/ 3300414 h 6858002"/>
              <a:gd name="connsiteX72" fmla="*/ 6296891 w 6300250"/>
              <a:gd name="connsiteY72" fmla="*/ 3360739 h 6858002"/>
              <a:gd name="connsiteX73" fmla="*/ 6300250 w 6300250"/>
              <a:gd name="connsiteY73" fmla="*/ 3427414 h 6858002"/>
              <a:gd name="connsiteX74" fmla="*/ 6296891 w 6300250"/>
              <a:gd name="connsiteY74" fmla="*/ 3497264 h 6858002"/>
              <a:gd name="connsiteX75" fmla="*/ 6288493 w 6300250"/>
              <a:gd name="connsiteY75" fmla="*/ 3557589 h 6858002"/>
              <a:gd name="connsiteX76" fmla="*/ 6276736 w 6300250"/>
              <a:gd name="connsiteY76" fmla="*/ 3609977 h 6858002"/>
              <a:gd name="connsiteX77" fmla="*/ 6261619 w 6300250"/>
              <a:gd name="connsiteY77" fmla="*/ 3656014 h 6858002"/>
              <a:gd name="connsiteX78" fmla="*/ 6244823 w 6300250"/>
              <a:gd name="connsiteY78" fmla="*/ 3697289 h 6858002"/>
              <a:gd name="connsiteX79" fmla="*/ 6224668 w 6300250"/>
              <a:gd name="connsiteY79" fmla="*/ 3736977 h 6858002"/>
              <a:gd name="connsiteX80" fmla="*/ 6184358 w 6300250"/>
              <a:gd name="connsiteY80" fmla="*/ 3811589 h 6858002"/>
              <a:gd name="connsiteX81" fmla="*/ 6165882 w 6300250"/>
              <a:gd name="connsiteY81" fmla="*/ 3848102 h 6858002"/>
              <a:gd name="connsiteX82" fmla="*/ 6147406 w 6300250"/>
              <a:gd name="connsiteY82" fmla="*/ 3890964 h 6858002"/>
              <a:gd name="connsiteX83" fmla="*/ 6132291 w 6300250"/>
              <a:gd name="connsiteY83" fmla="*/ 3935414 h 6858002"/>
              <a:gd name="connsiteX84" fmla="*/ 6122213 w 6300250"/>
              <a:gd name="connsiteY84" fmla="*/ 3987802 h 6858002"/>
              <a:gd name="connsiteX85" fmla="*/ 6112135 w 6300250"/>
              <a:gd name="connsiteY85" fmla="*/ 4048127 h 6858002"/>
              <a:gd name="connsiteX86" fmla="*/ 6110455 w 6300250"/>
              <a:gd name="connsiteY86" fmla="*/ 4116389 h 6858002"/>
              <a:gd name="connsiteX87" fmla="*/ 6112135 w 6300250"/>
              <a:gd name="connsiteY87" fmla="*/ 4186239 h 6858002"/>
              <a:gd name="connsiteX88" fmla="*/ 6122213 w 6300250"/>
              <a:gd name="connsiteY88" fmla="*/ 4244977 h 6858002"/>
              <a:gd name="connsiteX89" fmla="*/ 6132291 w 6300250"/>
              <a:gd name="connsiteY89" fmla="*/ 4297364 h 6858002"/>
              <a:gd name="connsiteX90" fmla="*/ 6147406 w 6300250"/>
              <a:gd name="connsiteY90" fmla="*/ 4343402 h 6858002"/>
              <a:gd name="connsiteX91" fmla="*/ 6165882 w 6300250"/>
              <a:gd name="connsiteY91" fmla="*/ 4386264 h 6858002"/>
              <a:gd name="connsiteX92" fmla="*/ 6184358 w 6300250"/>
              <a:gd name="connsiteY92" fmla="*/ 4424364 h 6858002"/>
              <a:gd name="connsiteX93" fmla="*/ 6224668 w 6300250"/>
              <a:gd name="connsiteY93" fmla="*/ 4498977 h 6858002"/>
              <a:gd name="connsiteX94" fmla="*/ 6244823 w 6300250"/>
              <a:gd name="connsiteY94" fmla="*/ 4537077 h 6858002"/>
              <a:gd name="connsiteX95" fmla="*/ 6261619 w 6300250"/>
              <a:gd name="connsiteY95" fmla="*/ 4579939 h 6858002"/>
              <a:gd name="connsiteX96" fmla="*/ 6276736 w 6300250"/>
              <a:gd name="connsiteY96" fmla="*/ 4625977 h 6858002"/>
              <a:gd name="connsiteX97" fmla="*/ 6288493 w 6300250"/>
              <a:gd name="connsiteY97" fmla="*/ 4678364 h 6858002"/>
              <a:gd name="connsiteX98" fmla="*/ 6296891 w 6300250"/>
              <a:gd name="connsiteY98" fmla="*/ 4738689 h 6858002"/>
              <a:gd name="connsiteX99" fmla="*/ 6300250 w 6300250"/>
              <a:gd name="connsiteY99" fmla="*/ 4806952 h 6858002"/>
              <a:gd name="connsiteX100" fmla="*/ 6296891 w 6300250"/>
              <a:gd name="connsiteY100" fmla="*/ 4875214 h 6858002"/>
              <a:gd name="connsiteX101" fmla="*/ 6288493 w 6300250"/>
              <a:gd name="connsiteY101" fmla="*/ 4935539 h 6858002"/>
              <a:gd name="connsiteX102" fmla="*/ 6276736 w 6300250"/>
              <a:gd name="connsiteY102" fmla="*/ 4987927 h 6858002"/>
              <a:gd name="connsiteX103" fmla="*/ 6261619 w 6300250"/>
              <a:gd name="connsiteY103" fmla="*/ 5033964 h 6858002"/>
              <a:gd name="connsiteX104" fmla="*/ 6244823 w 6300250"/>
              <a:gd name="connsiteY104" fmla="*/ 5075239 h 6858002"/>
              <a:gd name="connsiteX105" fmla="*/ 6224668 w 6300250"/>
              <a:gd name="connsiteY105" fmla="*/ 5114927 h 6858002"/>
              <a:gd name="connsiteX106" fmla="*/ 6204513 w 6300250"/>
              <a:gd name="connsiteY106" fmla="*/ 5149852 h 6858002"/>
              <a:gd name="connsiteX107" fmla="*/ 6184358 w 6300250"/>
              <a:gd name="connsiteY107" fmla="*/ 5186364 h 6858002"/>
              <a:gd name="connsiteX108" fmla="*/ 6165882 w 6300250"/>
              <a:gd name="connsiteY108" fmla="*/ 5226052 h 6858002"/>
              <a:gd name="connsiteX109" fmla="*/ 6147406 w 6300250"/>
              <a:gd name="connsiteY109" fmla="*/ 5268914 h 6858002"/>
              <a:gd name="connsiteX110" fmla="*/ 6132291 w 6300250"/>
              <a:gd name="connsiteY110" fmla="*/ 5313364 h 6858002"/>
              <a:gd name="connsiteX111" fmla="*/ 6122213 w 6300250"/>
              <a:gd name="connsiteY111" fmla="*/ 5365752 h 6858002"/>
              <a:gd name="connsiteX112" fmla="*/ 6112135 w 6300250"/>
              <a:gd name="connsiteY112" fmla="*/ 5426077 h 6858002"/>
              <a:gd name="connsiteX113" fmla="*/ 6110455 w 6300250"/>
              <a:gd name="connsiteY113" fmla="*/ 5494339 h 6858002"/>
              <a:gd name="connsiteX114" fmla="*/ 6112135 w 6300250"/>
              <a:gd name="connsiteY114" fmla="*/ 5562602 h 6858002"/>
              <a:gd name="connsiteX115" fmla="*/ 6122213 w 6300250"/>
              <a:gd name="connsiteY115" fmla="*/ 5622927 h 6858002"/>
              <a:gd name="connsiteX116" fmla="*/ 6132291 w 6300250"/>
              <a:gd name="connsiteY116" fmla="*/ 5675314 h 6858002"/>
              <a:gd name="connsiteX117" fmla="*/ 6147406 w 6300250"/>
              <a:gd name="connsiteY117" fmla="*/ 5721352 h 6858002"/>
              <a:gd name="connsiteX118" fmla="*/ 6165882 w 6300250"/>
              <a:gd name="connsiteY118" fmla="*/ 5762627 h 6858002"/>
              <a:gd name="connsiteX119" fmla="*/ 6184358 w 6300250"/>
              <a:gd name="connsiteY119" fmla="*/ 5802314 h 6858002"/>
              <a:gd name="connsiteX120" fmla="*/ 6204513 w 6300250"/>
              <a:gd name="connsiteY120" fmla="*/ 5840414 h 6858002"/>
              <a:gd name="connsiteX121" fmla="*/ 6224668 w 6300250"/>
              <a:gd name="connsiteY121" fmla="*/ 5876927 h 6858002"/>
              <a:gd name="connsiteX122" fmla="*/ 6244823 w 6300250"/>
              <a:gd name="connsiteY122" fmla="*/ 5915027 h 6858002"/>
              <a:gd name="connsiteX123" fmla="*/ 6261619 w 6300250"/>
              <a:gd name="connsiteY123" fmla="*/ 5956302 h 6858002"/>
              <a:gd name="connsiteX124" fmla="*/ 6276736 w 6300250"/>
              <a:gd name="connsiteY124" fmla="*/ 6003927 h 6858002"/>
              <a:gd name="connsiteX125" fmla="*/ 6288493 w 6300250"/>
              <a:gd name="connsiteY125" fmla="*/ 6056314 h 6858002"/>
              <a:gd name="connsiteX126" fmla="*/ 6296891 w 6300250"/>
              <a:gd name="connsiteY126" fmla="*/ 6113464 h 6858002"/>
              <a:gd name="connsiteX127" fmla="*/ 6300250 w 6300250"/>
              <a:gd name="connsiteY127" fmla="*/ 6183314 h 6858002"/>
              <a:gd name="connsiteX128" fmla="*/ 6296891 w 6300250"/>
              <a:gd name="connsiteY128" fmla="*/ 6251577 h 6858002"/>
              <a:gd name="connsiteX129" fmla="*/ 6288493 w 6300250"/>
              <a:gd name="connsiteY129" fmla="*/ 6311902 h 6858002"/>
              <a:gd name="connsiteX130" fmla="*/ 6276736 w 6300250"/>
              <a:gd name="connsiteY130" fmla="*/ 6361114 h 6858002"/>
              <a:gd name="connsiteX131" fmla="*/ 6261619 w 6300250"/>
              <a:gd name="connsiteY131" fmla="*/ 6407152 h 6858002"/>
              <a:gd name="connsiteX132" fmla="*/ 6244823 w 6300250"/>
              <a:gd name="connsiteY132" fmla="*/ 6448427 h 6858002"/>
              <a:gd name="connsiteX133" fmla="*/ 6226348 w 6300250"/>
              <a:gd name="connsiteY133" fmla="*/ 6488114 h 6858002"/>
              <a:gd name="connsiteX134" fmla="*/ 6207872 w 6300250"/>
              <a:gd name="connsiteY134" fmla="*/ 6523039 h 6858002"/>
              <a:gd name="connsiteX135" fmla="*/ 6187717 w 6300250"/>
              <a:gd name="connsiteY135" fmla="*/ 6561139 h 6858002"/>
              <a:gd name="connsiteX136" fmla="*/ 6167562 w 6300250"/>
              <a:gd name="connsiteY136" fmla="*/ 6597652 h 6858002"/>
              <a:gd name="connsiteX137" fmla="*/ 6150766 w 6300250"/>
              <a:gd name="connsiteY137" fmla="*/ 6640514 h 6858002"/>
              <a:gd name="connsiteX138" fmla="*/ 6133970 w 6300250"/>
              <a:gd name="connsiteY138" fmla="*/ 6683377 h 6858002"/>
              <a:gd name="connsiteX139" fmla="*/ 6123892 w 6300250"/>
              <a:gd name="connsiteY139" fmla="*/ 6735764 h 6858002"/>
              <a:gd name="connsiteX140" fmla="*/ 6115495 w 6300250"/>
              <a:gd name="connsiteY140" fmla="*/ 6791327 h 6858002"/>
              <a:gd name="connsiteX141" fmla="*/ 6110455 w 6300250"/>
              <a:gd name="connsiteY141" fmla="*/ 6858002 h 6858002"/>
              <a:gd name="connsiteX142" fmla="*/ 3149600 w 6300250"/>
              <a:gd name="connsiteY142" fmla="*/ 6858002 h 6858002"/>
              <a:gd name="connsiteX143" fmla="*/ 2707087 w 6300250"/>
              <a:gd name="connsiteY143" fmla="*/ 6858002 h 6858002"/>
              <a:gd name="connsiteX144" fmla="*/ 0 w 6300250"/>
              <a:gd name="connsiteY144"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300250" h="6858002">
                <a:moveTo>
                  <a:pt x="0" y="0"/>
                </a:moveTo>
                <a:lnTo>
                  <a:pt x="3149600" y="0"/>
                </a:lnTo>
                <a:lnTo>
                  <a:pt x="3149600" y="2"/>
                </a:lnTo>
                <a:lnTo>
                  <a:pt x="6110455" y="2"/>
                </a:lnTo>
                <a:lnTo>
                  <a:pt x="6115495" y="66677"/>
                </a:lnTo>
                <a:lnTo>
                  <a:pt x="6123892" y="122239"/>
                </a:lnTo>
                <a:lnTo>
                  <a:pt x="6133970" y="174627"/>
                </a:lnTo>
                <a:lnTo>
                  <a:pt x="6150766" y="217489"/>
                </a:lnTo>
                <a:lnTo>
                  <a:pt x="6167562" y="260352"/>
                </a:lnTo>
                <a:lnTo>
                  <a:pt x="6187717" y="296864"/>
                </a:lnTo>
                <a:lnTo>
                  <a:pt x="6207872" y="334964"/>
                </a:lnTo>
                <a:lnTo>
                  <a:pt x="6226348" y="369889"/>
                </a:lnTo>
                <a:lnTo>
                  <a:pt x="6244823" y="409577"/>
                </a:lnTo>
                <a:lnTo>
                  <a:pt x="6261619" y="450852"/>
                </a:lnTo>
                <a:lnTo>
                  <a:pt x="6276736" y="496889"/>
                </a:lnTo>
                <a:lnTo>
                  <a:pt x="6288493" y="546102"/>
                </a:lnTo>
                <a:lnTo>
                  <a:pt x="6296891" y="606427"/>
                </a:lnTo>
                <a:lnTo>
                  <a:pt x="6300250" y="673102"/>
                </a:lnTo>
                <a:lnTo>
                  <a:pt x="6296891" y="744539"/>
                </a:lnTo>
                <a:lnTo>
                  <a:pt x="6288493" y="801689"/>
                </a:lnTo>
                <a:lnTo>
                  <a:pt x="6276736" y="854077"/>
                </a:lnTo>
                <a:lnTo>
                  <a:pt x="6261619" y="901702"/>
                </a:lnTo>
                <a:lnTo>
                  <a:pt x="6244823" y="942977"/>
                </a:lnTo>
                <a:lnTo>
                  <a:pt x="6224668" y="981077"/>
                </a:lnTo>
                <a:lnTo>
                  <a:pt x="6204513" y="1017589"/>
                </a:lnTo>
                <a:lnTo>
                  <a:pt x="6184358" y="1055689"/>
                </a:lnTo>
                <a:lnTo>
                  <a:pt x="6165882" y="1095377"/>
                </a:lnTo>
                <a:lnTo>
                  <a:pt x="6147406" y="1136652"/>
                </a:lnTo>
                <a:lnTo>
                  <a:pt x="6132291" y="1182689"/>
                </a:lnTo>
                <a:lnTo>
                  <a:pt x="6122213" y="1235077"/>
                </a:lnTo>
                <a:lnTo>
                  <a:pt x="6112135" y="1295402"/>
                </a:lnTo>
                <a:lnTo>
                  <a:pt x="6110455" y="1363664"/>
                </a:lnTo>
                <a:lnTo>
                  <a:pt x="6112135" y="1431927"/>
                </a:lnTo>
                <a:lnTo>
                  <a:pt x="6122213" y="1492252"/>
                </a:lnTo>
                <a:lnTo>
                  <a:pt x="6132291" y="1544639"/>
                </a:lnTo>
                <a:lnTo>
                  <a:pt x="6147406" y="1589089"/>
                </a:lnTo>
                <a:lnTo>
                  <a:pt x="6165882" y="1631952"/>
                </a:lnTo>
                <a:lnTo>
                  <a:pt x="6184358" y="1671639"/>
                </a:lnTo>
                <a:lnTo>
                  <a:pt x="6204513" y="1708152"/>
                </a:lnTo>
                <a:lnTo>
                  <a:pt x="6224668" y="1743077"/>
                </a:lnTo>
                <a:lnTo>
                  <a:pt x="6244823" y="1782764"/>
                </a:lnTo>
                <a:lnTo>
                  <a:pt x="6261619" y="1824039"/>
                </a:lnTo>
                <a:lnTo>
                  <a:pt x="6276736" y="1870077"/>
                </a:lnTo>
                <a:lnTo>
                  <a:pt x="6288493" y="1922464"/>
                </a:lnTo>
                <a:lnTo>
                  <a:pt x="6296891" y="1982789"/>
                </a:lnTo>
                <a:lnTo>
                  <a:pt x="6300250" y="2051052"/>
                </a:lnTo>
                <a:lnTo>
                  <a:pt x="6296891" y="2119314"/>
                </a:lnTo>
                <a:lnTo>
                  <a:pt x="6288493" y="2179639"/>
                </a:lnTo>
                <a:lnTo>
                  <a:pt x="6276736" y="2232027"/>
                </a:lnTo>
                <a:lnTo>
                  <a:pt x="6261619" y="2278064"/>
                </a:lnTo>
                <a:lnTo>
                  <a:pt x="6244823" y="2319339"/>
                </a:lnTo>
                <a:lnTo>
                  <a:pt x="6224668" y="2359027"/>
                </a:lnTo>
                <a:lnTo>
                  <a:pt x="6204513" y="2395539"/>
                </a:lnTo>
                <a:lnTo>
                  <a:pt x="6184358" y="2433639"/>
                </a:lnTo>
                <a:lnTo>
                  <a:pt x="6165882" y="2471739"/>
                </a:lnTo>
                <a:lnTo>
                  <a:pt x="6147406" y="2513014"/>
                </a:lnTo>
                <a:lnTo>
                  <a:pt x="6132291" y="2560639"/>
                </a:lnTo>
                <a:lnTo>
                  <a:pt x="6122213" y="2613027"/>
                </a:lnTo>
                <a:lnTo>
                  <a:pt x="6112135" y="2671764"/>
                </a:lnTo>
                <a:lnTo>
                  <a:pt x="6110455" y="2741614"/>
                </a:lnTo>
                <a:lnTo>
                  <a:pt x="6112135" y="2809877"/>
                </a:lnTo>
                <a:lnTo>
                  <a:pt x="6122213" y="2868614"/>
                </a:lnTo>
                <a:lnTo>
                  <a:pt x="6132291" y="2922589"/>
                </a:lnTo>
                <a:lnTo>
                  <a:pt x="6147406" y="2967039"/>
                </a:lnTo>
                <a:lnTo>
                  <a:pt x="6165882" y="3009902"/>
                </a:lnTo>
                <a:lnTo>
                  <a:pt x="6184358" y="3046414"/>
                </a:lnTo>
                <a:lnTo>
                  <a:pt x="6204513" y="3084514"/>
                </a:lnTo>
                <a:lnTo>
                  <a:pt x="6224668" y="3121027"/>
                </a:lnTo>
                <a:lnTo>
                  <a:pt x="6244823" y="3160714"/>
                </a:lnTo>
                <a:lnTo>
                  <a:pt x="6261619" y="3201989"/>
                </a:lnTo>
                <a:lnTo>
                  <a:pt x="6276736" y="3248027"/>
                </a:lnTo>
                <a:lnTo>
                  <a:pt x="6288493" y="3300414"/>
                </a:lnTo>
                <a:lnTo>
                  <a:pt x="6296891" y="3360739"/>
                </a:lnTo>
                <a:lnTo>
                  <a:pt x="6300250" y="3427414"/>
                </a:lnTo>
                <a:lnTo>
                  <a:pt x="6296891" y="3497264"/>
                </a:lnTo>
                <a:lnTo>
                  <a:pt x="6288493" y="3557589"/>
                </a:lnTo>
                <a:lnTo>
                  <a:pt x="6276736" y="3609977"/>
                </a:lnTo>
                <a:lnTo>
                  <a:pt x="6261619" y="3656014"/>
                </a:lnTo>
                <a:lnTo>
                  <a:pt x="6244823" y="3697289"/>
                </a:lnTo>
                <a:lnTo>
                  <a:pt x="6224668" y="3736977"/>
                </a:lnTo>
                <a:lnTo>
                  <a:pt x="6184358" y="3811589"/>
                </a:lnTo>
                <a:lnTo>
                  <a:pt x="6165882" y="3848102"/>
                </a:lnTo>
                <a:lnTo>
                  <a:pt x="6147406" y="3890964"/>
                </a:lnTo>
                <a:lnTo>
                  <a:pt x="6132291" y="3935414"/>
                </a:lnTo>
                <a:lnTo>
                  <a:pt x="6122213" y="3987802"/>
                </a:lnTo>
                <a:lnTo>
                  <a:pt x="6112135" y="4048127"/>
                </a:lnTo>
                <a:lnTo>
                  <a:pt x="6110455" y="4116389"/>
                </a:lnTo>
                <a:lnTo>
                  <a:pt x="6112135" y="4186239"/>
                </a:lnTo>
                <a:lnTo>
                  <a:pt x="6122213" y="4244977"/>
                </a:lnTo>
                <a:lnTo>
                  <a:pt x="6132291" y="4297364"/>
                </a:lnTo>
                <a:lnTo>
                  <a:pt x="6147406" y="4343402"/>
                </a:lnTo>
                <a:lnTo>
                  <a:pt x="6165882" y="4386264"/>
                </a:lnTo>
                <a:lnTo>
                  <a:pt x="6184358" y="4424364"/>
                </a:lnTo>
                <a:lnTo>
                  <a:pt x="6224668" y="4498977"/>
                </a:lnTo>
                <a:lnTo>
                  <a:pt x="6244823" y="4537077"/>
                </a:lnTo>
                <a:lnTo>
                  <a:pt x="6261619" y="4579939"/>
                </a:lnTo>
                <a:lnTo>
                  <a:pt x="6276736" y="4625977"/>
                </a:lnTo>
                <a:lnTo>
                  <a:pt x="6288493" y="4678364"/>
                </a:lnTo>
                <a:lnTo>
                  <a:pt x="6296891" y="4738689"/>
                </a:lnTo>
                <a:lnTo>
                  <a:pt x="6300250" y="4806952"/>
                </a:lnTo>
                <a:lnTo>
                  <a:pt x="6296891" y="4875214"/>
                </a:lnTo>
                <a:lnTo>
                  <a:pt x="6288493" y="4935539"/>
                </a:lnTo>
                <a:lnTo>
                  <a:pt x="6276736" y="4987927"/>
                </a:lnTo>
                <a:lnTo>
                  <a:pt x="6261619" y="5033964"/>
                </a:lnTo>
                <a:lnTo>
                  <a:pt x="6244823" y="5075239"/>
                </a:lnTo>
                <a:lnTo>
                  <a:pt x="6224668" y="5114927"/>
                </a:lnTo>
                <a:lnTo>
                  <a:pt x="6204513" y="5149852"/>
                </a:lnTo>
                <a:lnTo>
                  <a:pt x="6184358" y="5186364"/>
                </a:lnTo>
                <a:lnTo>
                  <a:pt x="6165882" y="5226052"/>
                </a:lnTo>
                <a:lnTo>
                  <a:pt x="6147406" y="5268914"/>
                </a:lnTo>
                <a:lnTo>
                  <a:pt x="6132291" y="5313364"/>
                </a:lnTo>
                <a:lnTo>
                  <a:pt x="6122213" y="5365752"/>
                </a:lnTo>
                <a:lnTo>
                  <a:pt x="6112135" y="5426077"/>
                </a:lnTo>
                <a:lnTo>
                  <a:pt x="6110455" y="5494339"/>
                </a:lnTo>
                <a:lnTo>
                  <a:pt x="6112135" y="5562602"/>
                </a:lnTo>
                <a:lnTo>
                  <a:pt x="6122213" y="5622927"/>
                </a:lnTo>
                <a:lnTo>
                  <a:pt x="6132291" y="5675314"/>
                </a:lnTo>
                <a:lnTo>
                  <a:pt x="6147406" y="5721352"/>
                </a:lnTo>
                <a:lnTo>
                  <a:pt x="6165882" y="5762627"/>
                </a:lnTo>
                <a:lnTo>
                  <a:pt x="6184358" y="5802314"/>
                </a:lnTo>
                <a:lnTo>
                  <a:pt x="6204513" y="5840414"/>
                </a:lnTo>
                <a:lnTo>
                  <a:pt x="6224668" y="5876927"/>
                </a:lnTo>
                <a:lnTo>
                  <a:pt x="6244823" y="5915027"/>
                </a:lnTo>
                <a:lnTo>
                  <a:pt x="6261619" y="5956302"/>
                </a:lnTo>
                <a:lnTo>
                  <a:pt x="6276736" y="6003927"/>
                </a:lnTo>
                <a:lnTo>
                  <a:pt x="6288493" y="6056314"/>
                </a:lnTo>
                <a:lnTo>
                  <a:pt x="6296891" y="6113464"/>
                </a:lnTo>
                <a:lnTo>
                  <a:pt x="6300250" y="6183314"/>
                </a:lnTo>
                <a:lnTo>
                  <a:pt x="6296891" y="6251577"/>
                </a:lnTo>
                <a:lnTo>
                  <a:pt x="6288493" y="6311902"/>
                </a:lnTo>
                <a:lnTo>
                  <a:pt x="6276736" y="6361114"/>
                </a:lnTo>
                <a:lnTo>
                  <a:pt x="6261619" y="6407152"/>
                </a:lnTo>
                <a:lnTo>
                  <a:pt x="6244823" y="6448427"/>
                </a:lnTo>
                <a:lnTo>
                  <a:pt x="6226348" y="6488114"/>
                </a:lnTo>
                <a:lnTo>
                  <a:pt x="6207872" y="6523039"/>
                </a:lnTo>
                <a:lnTo>
                  <a:pt x="6187717" y="6561139"/>
                </a:lnTo>
                <a:lnTo>
                  <a:pt x="6167562" y="6597652"/>
                </a:lnTo>
                <a:lnTo>
                  <a:pt x="6150766" y="6640514"/>
                </a:lnTo>
                <a:lnTo>
                  <a:pt x="6133970" y="6683377"/>
                </a:lnTo>
                <a:lnTo>
                  <a:pt x="6123892" y="6735764"/>
                </a:lnTo>
                <a:lnTo>
                  <a:pt x="6115495" y="6791327"/>
                </a:lnTo>
                <a:lnTo>
                  <a:pt x="6110455" y="6858002"/>
                </a:lnTo>
                <a:lnTo>
                  <a:pt x="3149600" y="6858002"/>
                </a:lnTo>
                <a:lnTo>
                  <a:pt x="2707087" y="6858002"/>
                </a:lnTo>
                <a:lnTo>
                  <a:pt x="0" y="6858002"/>
                </a:lnTo>
                <a:close/>
              </a:path>
            </a:pathLst>
          </a:custGeom>
          <a:solidFill>
            <a:schemeClr val="accent1"/>
          </a:solidFill>
          <a:ln w="0">
            <a:noFill/>
            <a:prstDash val="solid"/>
            <a:round/>
            <a:headEnd/>
            <a:tailEnd/>
          </a:ln>
        </p:spPr>
      </p:sp>
      <p:sp>
        <p:nvSpPr>
          <p:cNvPr id="2" name="タイトル 1">
            <a:extLst>
              <a:ext uri="{FF2B5EF4-FFF2-40B4-BE49-F238E27FC236}">
                <a16:creationId xmlns:a16="http://schemas.microsoft.com/office/drawing/2014/main" id="{5357BA47-71E7-A34F-9C3B-ED1A07370900}"/>
              </a:ext>
            </a:extLst>
          </p:cNvPr>
          <p:cNvSpPr>
            <a:spLocks noGrp="1"/>
          </p:cNvSpPr>
          <p:nvPr>
            <p:ph type="title"/>
          </p:nvPr>
        </p:nvSpPr>
        <p:spPr>
          <a:xfrm>
            <a:off x="931933" y="1162940"/>
            <a:ext cx="4515598" cy="4532120"/>
          </a:xfrm>
        </p:spPr>
        <p:txBody>
          <a:bodyPr anchor="ctr">
            <a:normAutofit/>
          </a:bodyPr>
          <a:lstStyle/>
          <a:p>
            <a:r>
              <a:rPr kumimoji="1" lang="ja-JP" altLang="en-US" sz="4400" dirty="0">
                <a:solidFill>
                  <a:srgbClr val="2A1A00"/>
                </a:solidFill>
              </a:rPr>
              <a:t>コロナ後</a:t>
            </a:r>
            <a:r>
              <a:rPr kumimoji="1" lang="ja-JP" altLang="en-US" sz="2000" dirty="0">
                <a:solidFill>
                  <a:srgbClr val="2A1A00"/>
                </a:solidFill>
              </a:rPr>
              <a:t>（</a:t>
            </a:r>
            <a:r>
              <a:rPr kumimoji="1" lang="en-US" altLang="ja-JP" sz="2000" dirty="0">
                <a:solidFill>
                  <a:srgbClr val="2A1A00"/>
                </a:solidFill>
              </a:rPr>
              <a:t>2021/</a:t>
            </a:r>
            <a:r>
              <a:rPr kumimoji="1" lang="ja-JP" altLang="en-US" sz="2000" dirty="0">
                <a:solidFill>
                  <a:srgbClr val="2A1A00"/>
                </a:solidFill>
              </a:rPr>
              <a:t>７</a:t>
            </a:r>
            <a:r>
              <a:rPr kumimoji="1" lang="en-US" altLang="ja-JP" sz="2000" dirty="0">
                <a:solidFill>
                  <a:srgbClr val="2A1A00"/>
                </a:solidFill>
              </a:rPr>
              <a:t>/</a:t>
            </a:r>
            <a:r>
              <a:rPr kumimoji="1" lang="ja-JP" altLang="en-US" sz="2000" dirty="0">
                <a:solidFill>
                  <a:srgbClr val="2A1A00"/>
                </a:solidFill>
              </a:rPr>
              <a:t>６）　</a:t>
            </a:r>
            <a:r>
              <a:rPr kumimoji="1" lang="ja-JP" altLang="en-US" sz="4400" dirty="0">
                <a:solidFill>
                  <a:srgbClr val="2A1A00"/>
                </a:solidFill>
              </a:rPr>
              <a:t>　　　　</a:t>
            </a:r>
            <a:br>
              <a:rPr kumimoji="1" lang="en-US" altLang="ja-JP" sz="4400" dirty="0">
                <a:solidFill>
                  <a:srgbClr val="2A1A00"/>
                </a:solidFill>
              </a:rPr>
            </a:br>
            <a:r>
              <a:rPr kumimoji="1" lang="en-US" altLang="ja-JP" sz="4400" dirty="0">
                <a:solidFill>
                  <a:srgbClr val="2A1A00"/>
                </a:solidFill>
              </a:rPr>
              <a:t>※</a:t>
            </a:r>
            <a:r>
              <a:rPr kumimoji="1" lang="ja-JP" altLang="en-US" sz="4400" dirty="0">
                <a:solidFill>
                  <a:srgbClr val="2A1A00"/>
                </a:solidFill>
              </a:rPr>
              <a:t>いずれも</a:t>
            </a:r>
            <a:r>
              <a:rPr lang="ja-JP" altLang="en-US" sz="4400" dirty="0">
                <a:solidFill>
                  <a:srgbClr val="2A1A00"/>
                </a:solidFill>
              </a:rPr>
              <a:t>ソーシャルディスタンスを確保</a:t>
            </a:r>
            <a:endParaRPr kumimoji="1" lang="ja-JP" altLang="en-US" sz="4400" dirty="0">
              <a:solidFill>
                <a:srgbClr val="2A1A00"/>
              </a:solidFill>
            </a:endParaRPr>
          </a:p>
        </p:txBody>
      </p:sp>
      <p:sp>
        <p:nvSpPr>
          <p:cNvPr id="12" name="Rectangle 11">
            <a:extLst>
              <a:ext uri="{FF2B5EF4-FFF2-40B4-BE49-F238E27FC236}">
                <a16:creationId xmlns:a16="http://schemas.microsoft.com/office/drawing/2014/main" id="{E3B475C6-1445-41C7-9360-49FD7C1C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コンテンツ プレースホルダー 2">
            <a:extLst>
              <a:ext uri="{FF2B5EF4-FFF2-40B4-BE49-F238E27FC236}">
                <a16:creationId xmlns:a16="http://schemas.microsoft.com/office/drawing/2014/main" id="{DA68F779-204F-564A-9589-E70C4A4A552D}"/>
              </a:ext>
            </a:extLst>
          </p:cNvPr>
          <p:cNvSpPr>
            <a:spLocks noGrp="1"/>
          </p:cNvSpPr>
          <p:nvPr>
            <p:ph idx="1"/>
          </p:nvPr>
        </p:nvSpPr>
        <p:spPr>
          <a:xfrm>
            <a:off x="6749271" y="1128451"/>
            <a:ext cx="4680729" cy="4566609"/>
          </a:xfrm>
        </p:spPr>
        <p:txBody>
          <a:bodyPr anchor="ctr">
            <a:normAutofit fontScale="92500" lnSpcReduction="10000"/>
          </a:bodyPr>
          <a:lstStyle/>
          <a:p>
            <a:pPr marL="0" lvl="0" indent="0">
              <a:lnSpc>
                <a:spcPct val="100000"/>
              </a:lnSpc>
              <a:buNone/>
            </a:pPr>
            <a:r>
              <a:rPr lang="en-US" altLang="ja-JP" sz="1600"/>
              <a:t>1,  </a:t>
            </a:r>
            <a:r>
              <a:rPr lang="ja-JP" altLang="ja-JP" sz="1600"/>
              <a:t>ポジション別でシュート練習</a:t>
            </a:r>
            <a:endParaRPr lang="en-US" altLang="ja-JP" sz="1600"/>
          </a:p>
          <a:p>
            <a:pPr marL="0" lvl="0" indent="0">
              <a:lnSpc>
                <a:spcPct val="100000"/>
              </a:lnSpc>
              <a:buNone/>
            </a:pPr>
            <a:r>
              <a:rPr lang="en-US" altLang="ja-JP" sz="1600"/>
              <a:t>2,  </a:t>
            </a:r>
            <a:r>
              <a:rPr lang="ja-JP" altLang="ja-JP" sz="1600"/>
              <a:t>サークルになってパス練習（</a:t>
            </a:r>
            <a:r>
              <a:rPr lang="en-US" altLang="ja-JP" sz="1600"/>
              <a:t>5</a:t>
            </a:r>
            <a:r>
              <a:rPr lang="ja-JP" altLang="ja-JP" sz="1600"/>
              <a:t>人</a:t>
            </a:r>
            <a:r>
              <a:rPr lang="en-US" altLang="ja-JP" sz="1600"/>
              <a:t>1</a:t>
            </a:r>
            <a:r>
              <a:rPr lang="ja-JP" altLang="ja-JP" sz="1600"/>
              <a:t>組</a:t>
            </a:r>
            <a:r>
              <a:rPr lang="ja-JP" altLang="en-US" sz="1600"/>
              <a:t>ソーシャルディスタンスを確保</a:t>
            </a:r>
            <a:r>
              <a:rPr lang="ja-JP" altLang="ja-JP" sz="1600"/>
              <a:t>）</a:t>
            </a:r>
          </a:p>
          <a:p>
            <a:pPr marL="0" lvl="0" indent="0">
              <a:lnSpc>
                <a:spcPct val="100000"/>
              </a:lnSpc>
              <a:buNone/>
            </a:pPr>
            <a:r>
              <a:rPr lang="en-US" altLang="ja-JP" sz="1600"/>
              <a:t>3,  </a:t>
            </a:r>
            <a:r>
              <a:rPr lang="ja-JP" altLang="ja-JP" sz="1600"/>
              <a:t>ドリブル練習</a:t>
            </a:r>
            <a:r>
              <a:rPr lang="ja-JP" altLang="en-US" sz="1600"/>
              <a:t>　</a:t>
            </a:r>
            <a:endParaRPr lang="ja-JP" altLang="ja-JP" sz="1600"/>
          </a:p>
          <a:p>
            <a:pPr marL="0" lvl="0" indent="0">
              <a:lnSpc>
                <a:spcPct val="100000"/>
              </a:lnSpc>
              <a:buNone/>
            </a:pPr>
            <a:r>
              <a:rPr lang="en-US" altLang="ja-JP" sz="1600"/>
              <a:t>4,  </a:t>
            </a:r>
            <a:r>
              <a:rPr lang="ja-JP" altLang="ja-JP" sz="1600"/>
              <a:t>ドリブル練習（狭い範囲）</a:t>
            </a:r>
          </a:p>
          <a:p>
            <a:pPr marL="0" indent="0">
              <a:lnSpc>
                <a:spcPct val="100000"/>
              </a:lnSpc>
              <a:buNone/>
            </a:pPr>
            <a:r>
              <a:rPr lang="en-US" altLang="ja-JP" sz="1600"/>
              <a:t>      </a:t>
            </a:r>
            <a:r>
              <a:rPr lang="ja-JP" altLang="ja-JP" sz="1600"/>
              <a:t>インターバ</a:t>
            </a:r>
            <a:r>
              <a:rPr lang="ja-JP" altLang="en-US" sz="1600"/>
              <a:t>ル</a:t>
            </a:r>
            <a:endParaRPr lang="en-US" altLang="ja-JP" sz="1600"/>
          </a:p>
          <a:p>
            <a:pPr marL="0" indent="0">
              <a:lnSpc>
                <a:spcPct val="100000"/>
              </a:lnSpc>
              <a:buNone/>
            </a:pPr>
            <a:r>
              <a:rPr lang="en-US" altLang="ja-JP" sz="1600"/>
              <a:t>      </a:t>
            </a:r>
            <a:r>
              <a:rPr lang="ja-JP" altLang="ja-JP" sz="1600"/>
              <a:t>消毒時間</a:t>
            </a:r>
          </a:p>
          <a:p>
            <a:pPr marL="0" lvl="0" indent="0">
              <a:lnSpc>
                <a:spcPct val="100000"/>
              </a:lnSpc>
              <a:buNone/>
            </a:pPr>
            <a:r>
              <a:rPr lang="en-US" altLang="ja-JP" sz="1600"/>
              <a:t>7,  </a:t>
            </a:r>
            <a:r>
              <a:rPr lang="ja-JP" altLang="ja-JP" sz="1600"/>
              <a:t>複雑なシュート練習</a:t>
            </a:r>
          </a:p>
          <a:p>
            <a:pPr marL="0" lvl="0" indent="0">
              <a:lnSpc>
                <a:spcPct val="100000"/>
              </a:lnSpc>
              <a:buNone/>
            </a:pPr>
            <a:r>
              <a:rPr lang="en-US" altLang="ja-JP" sz="1600"/>
              <a:t>8,  </a:t>
            </a:r>
            <a:r>
              <a:rPr lang="ja-JP" altLang="ja-JP" sz="1600"/>
              <a:t>対人（１－１⇒２－２）</a:t>
            </a:r>
          </a:p>
          <a:p>
            <a:pPr marL="0" indent="0">
              <a:lnSpc>
                <a:spcPct val="100000"/>
              </a:lnSpc>
              <a:buNone/>
            </a:pPr>
            <a:r>
              <a:rPr lang="en-US" altLang="ja-JP" sz="1600"/>
              <a:t>9,  </a:t>
            </a:r>
            <a:r>
              <a:rPr lang="ja-JP" altLang="ja-JP" sz="1600"/>
              <a:t>ゴール前対人練習</a:t>
            </a:r>
            <a:r>
              <a:rPr lang="en-US" altLang="ja-JP" sz="1600"/>
              <a:t> (</a:t>
            </a:r>
            <a:r>
              <a:rPr lang="ja-JP" altLang="en-US" sz="1600"/>
              <a:t>少人数</a:t>
            </a:r>
            <a:r>
              <a:rPr lang="en-US" altLang="ja-JP" sz="1600"/>
              <a:t>)</a:t>
            </a:r>
            <a:endParaRPr lang="ja-JP" altLang="ja-JP" sz="1600"/>
          </a:p>
          <a:p>
            <a:pPr marL="0" indent="0">
              <a:lnSpc>
                <a:spcPct val="100000"/>
              </a:lnSpc>
              <a:buNone/>
            </a:pPr>
            <a:r>
              <a:rPr lang="en-US" altLang="ja-JP" sz="1600"/>
              <a:t>       </a:t>
            </a:r>
            <a:r>
              <a:rPr lang="ja-JP" altLang="ja-JP" sz="1600"/>
              <a:t>消毒時間</a:t>
            </a:r>
          </a:p>
          <a:p>
            <a:pPr marL="0" indent="0">
              <a:lnSpc>
                <a:spcPct val="100000"/>
              </a:lnSpc>
              <a:buNone/>
            </a:pPr>
            <a:r>
              <a:rPr lang="en-US" altLang="ja-JP" sz="1600"/>
              <a:t>10,  1</a:t>
            </a:r>
            <a:r>
              <a:rPr lang="ja-JP" altLang="ja-JP" sz="1600"/>
              <a:t>人</a:t>
            </a:r>
            <a:r>
              <a:rPr lang="en-US" altLang="ja-JP" sz="1600"/>
              <a:t>3</a:t>
            </a:r>
            <a:r>
              <a:rPr lang="ja-JP" altLang="ja-JP" sz="1600"/>
              <a:t>周リレー</a:t>
            </a:r>
          </a:p>
          <a:p>
            <a:pPr marL="0" indent="0">
              <a:lnSpc>
                <a:spcPct val="100000"/>
              </a:lnSpc>
              <a:buNone/>
            </a:pPr>
            <a:r>
              <a:rPr lang="en-US" altLang="ja-JP" sz="1600"/>
              <a:t>11, </a:t>
            </a:r>
            <a:r>
              <a:rPr lang="ja-JP" altLang="ja-JP" sz="1600"/>
              <a:t>ミニゲーム、３－３、</a:t>
            </a:r>
            <a:r>
              <a:rPr lang="ja-JP" altLang="en-US" sz="1600"/>
              <a:t>（</a:t>
            </a:r>
            <a:r>
              <a:rPr lang="ja-JP" altLang="ja-JP" sz="1600"/>
              <a:t>リンクの狭いゾーンでミニゲーム</a:t>
            </a:r>
            <a:r>
              <a:rPr lang="ja-JP" altLang="en-US" sz="1600"/>
              <a:t>などのお楽しみ練習）</a:t>
            </a:r>
            <a:endParaRPr lang="en-US" altLang="ja-JP" sz="1600"/>
          </a:p>
          <a:p>
            <a:pPr marL="0" indent="0">
              <a:lnSpc>
                <a:spcPct val="100000"/>
              </a:lnSpc>
              <a:buNone/>
            </a:pPr>
            <a:endParaRPr lang="ja-JP" altLang="ja-JP" sz="1600"/>
          </a:p>
          <a:p>
            <a:pPr>
              <a:lnSpc>
                <a:spcPct val="100000"/>
              </a:lnSpc>
            </a:pPr>
            <a:endParaRPr kumimoji="1" lang="ja-JP" altLang="en-US" sz="1600"/>
          </a:p>
        </p:txBody>
      </p:sp>
    </p:spTree>
    <p:extLst>
      <p:ext uri="{BB962C8B-B14F-4D97-AF65-F5344CB8AC3E}">
        <p14:creationId xmlns:p14="http://schemas.microsoft.com/office/powerpoint/2010/main" val="1866537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647791045.171358">
            <a:hlinkClick r:id="" action="ppaction://media"/>
            <a:extLst>
              <a:ext uri="{FF2B5EF4-FFF2-40B4-BE49-F238E27FC236}">
                <a16:creationId xmlns:a16="http://schemas.microsoft.com/office/drawing/2014/main" id="{D6F631FC-A57F-42EF-B00E-93EBC86E306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73063" y="1282700"/>
            <a:ext cx="11368087" cy="5210175"/>
          </a:xfrm>
        </p:spPr>
      </p:pic>
    </p:spTree>
    <p:extLst>
      <p:ext uri="{BB962C8B-B14F-4D97-AF65-F5344CB8AC3E}">
        <p14:creationId xmlns:p14="http://schemas.microsoft.com/office/powerpoint/2010/main" val="62233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0C9269-B0D3-D843-A562-29FAA0B724CE}"/>
              </a:ext>
            </a:extLst>
          </p:cNvPr>
          <p:cNvSpPr>
            <a:spLocks noGrp="1"/>
          </p:cNvSpPr>
          <p:nvPr>
            <p:ph type="title"/>
          </p:nvPr>
        </p:nvSpPr>
        <p:spPr/>
        <p:txBody>
          <a:bodyPr/>
          <a:lstStyle/>
          <a:p>
            <a:r>
              <a:rPr kumimoji="1" lang="ja-JP" altLang="en-US"/>
              <a:t>比較</a:t>
            </a:r>
          </a:p>
        </p:txBody>
      </p:sp>
      <p:sp>
        <p:nvSpPr>
          <p:cNvPr id="3" name="コンテンツ プレースホルダー 2">
            <a:extLst>
              <a:ext uri="{FF2B5EF4-FFF2-40B4-BE49-F238E27FC236}">
                <a16:creationId xmlns:a16="http://schemas.microsoft.com/office/drawing/2014/main" id="{726AFA4B-D444-9544-9622-FC4F5B4B9C34}"/>
              </a:ext>
            </a:extLst>
          </p:cNvPr>
          <p:cNvSpPr>
            <a:spLocks noGrp="1"/>
          </p:cNvSpPr>
          <p:nvPr>
            <p:ph idx="1"/>
          </p:nvPr>
        </p:nvSpPr>
        <p:spPr/>
        <p:txBody>
          <a:bodyPr>
            <a:normAutofit/>
          </a:bodyPr>
          <a:lstStyle/>
          <a:p>
            <a:r>
              <a:rPr lang="ja-JP" altLang="en-US"/>
              <a:t>消毒時間やインターバルが存在する為単純にメニュー数が減った</a:t>
            </a:r>
            <a:endParaRPr lang="en-US" altLang="ja-JP" dirty="0"/>
          </a:p>
          <a:p>
            <a:endParaRPr lang="en-US" altLang="ja-JP" dirty="0"/>
          </a:p>
          <a:p>
            <a:r>
              <a:rPr lang="ja-JP" altLang="ja-JP"/>
              <a:t>対人</a:t>
            </a:r>
            <a:r>
              <a:rPr lang="ja-JP" altLang="en-US"/>
              <a:t>練習の数や参加人数</a:t>
            </a:r>
            <a:r>
              <a:rPr lang="ja-JP" altLang="ja-JP"/>
              <a:t>が少なくなった</a:t>
            </a:r>
          </a:p>
          <a:p>
            <a:endParaRPr lang="en-US" altLang="ja-JP" dirty="0"/>
          </a:p>
          <a:p>
            <a:r>
              <a:rPr lang="ja-JP" altLang="en-US"/>
              <a:t>一定の距離を取らなければならない為、</a:t>
            </a:r>
            <a:r>
              <a:rPr lang="ja-JP" altLang="ja-JP"/>
              <a:t>パス</a:t>
            </a:r>
            <a:r>
              <a:rPr lang="ja-JP" altLang="en-US"/>
              <a:t>や</a:t>
            </a:r>
            <a:r>
              <a:rPr lang="ja-JP" altLang="ja-JP"/>
              <a:t>ドリブル練習、</a:t>
            </a:r>
            <a:r>
              <a:rPr lang="en-US" altLang="ja-JP" dirty="0"/>
              <a:t>1</a:t>
            </a:r>
            <a:r>
              <a:rPr lang="ja-JP" altLang="ja-JP"/>
              <a:t>人</a:t>
            </a:r>
            <a:r>
              <a:rPr lang="ja-JP" altLang="en-US"/>
              <a:t>でプレーする</a:t>
            </a:r>
            <a:r>
              <a:rPr lang="ja-JP" altLang="ja-JP"/>
              <a:t>練習が多い</a:t>
            </a:r>
          </a:p>
          <a:p>
            <a:pPr marL="0" indent="0">
              <a:buNone/>
            </a:pPr>
            <a:endParaRPr kumimoji="1" lang="en-US" altLang="ja-JP" dirty="0"/>
          </a:p>
          <a:p>
            <a:pPr marL="0" indent="0">
              <a:buNone/>
            </a:pPr>
            <a:r>
              <a:rPr kumimoji="1" lang="ja-JP" altLang="en-US"/>
              <a:t>→試合に近い練習ができない為、いざ試合をしたときにうまくプレーすることが難しい</a:t>
            </a:r>
          </a:p>
        </p:txBody>
      </p:sp>
    </p:spTree>
    <p:extLst>
      <p:ext uri="{BB962C8B-B14F-4D97-AF65-F5344CB8AC3E}">
        <p14:creationId xmlns:p14="http://schemas.microsoft.com/office/powerpoint/2010/main" val="2702514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rtlCol="0"/>
          <a:lstStyle/>
          <a:p>
            <a:pPr rtl="0"/>
            <a:r>
              <a:rPr lang="ja-JP" altLang="en-US" dirty="0">
                <a:latin typeface="Meiryo UI" panose="020B0604030504040204" pitchFamily="50" charset="-128"/>
                <a:ea typeface="Meiryo UI" panose="020B0604030504040204" pitchFamily="50" charset="-128"/>
              </a:rPr>
              <a:t>議題</a:t>
            </a:r>
          </a:p>
        </p:txBody>
      </p:sp>
      <p:sp>
        <p:nvSpPr>
          <p:cNvPr id="5" name="コンテンツ プレースホルダー 4"/>
          <p:cNvSpPr>
            <a:spLocks noGrp="1"/>
          </p:cNvSpPr>
          <p:nvPr>
            <p:ph idx="1"/>
          </p:nvPr>
        </p:nvSpPr>
        <p:spPr>
          <a:xfrm>
            <a:off x="6265333" y="548640"/>
            <a:ext cx="5286586" cy="5826033"/>
          </a:xfrm>
        </p:spPr>
        <p:txBody>
          <a:bodyPr rtlCol="0">
            <a:noAutofit/>
          </a:bodyPr>
          <a:lstStyle/>
          <a:p>
            <a:pPr rtl="0"/>
            <a:r>
              <a:rPr lang="ja-JP" altLang="en-US" sz="1600" b="1" dirty="0">
                <a:solidFill>
                  <a:schemeClr val="accent1"/>
                </a:solidFill>
                <a:latin typeface="Meiryo UI" panose="020B0604030504040204" pitchFamily="50" charset="-128"/>
                <a:ea typeface="Meiryo UI" panose="020B0604030504040204" pitchFamily="50" charset="-128"/>
              </a:rPr>
              <a:t>コロナ禍での学生（体育会系）</a:t>
            </a:r>
          </a:p>
          <a:p>
            <a:pPr marL="744538" indent="-304800" rtl="0"/>
            <a:r>
              <a:rPr lang="ja-JP" altLang="en-US" sz="1200" dirty="0">
                <a:latin typeface="Meiryo UI" panose="020B0604030504040204" pitchFamily="50" charset="-128"/>
                <a:ea typeface="Meiryo UI" panose="020B0604030504040204" pitchFamily="50" charset="-128"/>
              </a:rPr>
              <a:t>行動履歴・体調チェック</a:t>
            </a:r>
          </a:p>
          <a:p>
            <a:pPr marL="744538" indent="-304800" rtl="0"/>
            <a:r>
              <a:rPr lang="ja-JP" altLang="en-US" sz="1200" dirty="0">
                <a:latin typeface="Meiryo UI" panose="020B0604030504040204" pitchFamily="50" charset="-128"/>
                <a:ea typeface="Meiryo UI" panose="020B0604030504040204" pitchFamily="50" charset="-128"/>
              </a:rPr>
              <a:t>練習中などの具体的な制限</a:t>
            </a:r>
          </a:p>
          <a:p>
            <a:pPr marL="744538" indent="-304800" rtl="0"/>
            <a:r>
              <a:rPr lang="ja-JP" altLang="en-US" sz="1200" dirty="0">
                <a:latin typeface="Meiryo UI" panose="020B0604030504040204" pitchFamily="50" charset="-128"/>
                <a:ea typeface="Meiryo UI" panose="020B0604030504040204" pitchFamily="50" charset="-128"/>
              </a:rPr>
              <a:t>問題点、考察</a:t>
            </a:r>
          </a:p>
          <a:p>
            <a:pPr marL="744538" indent="-304800" rtl="0"/>
            <a:r>
              <a:rPr lang="ja-JP" altLang="en-US" sz="1200" dirty="0">
                <a:latin typeface="Meiryo UI" panose="020B0604030504040204" pitchFamily="50" charset="-128"/>
                <a:ea typeface="Meiryo UI" panose="020B0604030504040204" pitchFamily="50" charset="-128"/>
              </a:rPr>
              <a:t>まとめ</a:t>
            </a:r>
          </a:p>
          <a:p>
            <a:pPr rtl="0"/>
            <a:r>
              <a:rPr lang="ja-JP" altLang="en-US" sz="1600" b="1" dirty="0">
                <a:solidFill>
                  <a:schemeClr val="accent1"/>
                </a:solidFill>
                <a:latin typeface="Meiryo UI" panose="020B0604030504040204" pitchFamily="50" charset="-128"/>
                <a:ea typeface="Meiryo UI" panose="020B0604030504040204" pitchFamily="50" charset="-128"/>
              </a:rPr>
              <a:t>個票データ</a:t>
            </a:r>
          </a:p>
          <a:p>
            <a:pPr marL="744538" indent="-304800" rtl="0"/>
            <a:r>
              <a:rPr lang="ja-JP" altLang="en-US" sz="1200" dirty="0">
                <a:latin typeface="Meiryo UI" panose="020B0604030504040204" pitchFamily="50" charset="-128"/>
                <a:ea typeface="Meiryo UI" panose="020B0604030504040204" pitchFamily="50" charset="-128"/>
              </a:rPr>
              <a:t>問題点</a:t>
            </a:r>
          </a:p>
          <a:p>
            <a:pPr marL="744538" indent="-304800" rtl="0"/>
            <a:r>
              <a:rPr lang="ja-JP" altLang="en-US" sz="1200" dirty="0"/>
              <a:t>提案</a:t>
            </a:r>
            <a:endParaRPr lang="ja-JP" altLang="en-US" sz="1200" dirty="0">
              <a:latin typeface="Meiryo UI" panose="020B0604030504040204" pitchFamily="50" charset="-128"/>
              <a:ea typeface="Meiryo UI" panose="020B0604030504040204" pitchFamily="50" charset="-128"/>
            </a:endParaRPr>
          </a:p>
          <a:p>
            <a:pPr marL="744538" indent="-304800" rtl="0"/>
            <a:r>
              <a:rPr lang="ja-JP" altLang="en-US" sz="1200" dirty="0"/>
              <a:t>まとめ</a:t>
            </a:r>
            <a:endParaRPr lang="ja-JP" altLang="en-US" sz="1200" dirty="0">
              <a:latin typeface="Meiryo UI" panose="020B0604030504040204" pitchFamily="50" charset="-128"/>
              <a:ea typeface="Meiryo UI" panose="020B0604030504040204" pitchFamily="50" charset="-128"/>
            </a:endParaRPr>
          </a:p>
          <a:p>
            <a:pPr rtl="0"/>
            <a:r>
              <a:rPr lang="ja-JP" altLang="en-US" sz="1600" b="1" dirty="0">
                <a:solidFill>
                  <a:schemeClr val="accent1"/>
                </a:solidFill>
              </a:rPr>
              <a:t>疫学調査</a:t>
            </a:r>
            <a:endParaRPr lang="ja-JP" altLang="en-US" sz="1600" b="1" dirty="0">
              <a:solidFill>
                <a:schemeClr val="accent1"/>
              </a:solidFill>
              <a:latin typeface="Meiryo UI" panose="020B0604030504040204" pitchFamily="50" charset="-128"/>
              <a:ea typeface="Meiryo UI" panose="020B0604030504040204" pitchFamily="50" charset="-128"/>
            </a:endParaRPr>
          </a:p>
          <a:p>
            <a:pPr marL="744538" indent="-304800" rtl="0">
              <a:tabLst>
                <a:tab pos="627063" algn="l"/>
              </a:tabLst>
            </a:pPr>
            <a:r>
              <a:rPr lang="ja-JP" altLang="en-US" sz="1200" dirty="0">
                <a:latin typeface="Meiryo UI" panose="020B0604030504040204" pitchFamily="50" charset="-128"/>
                <a:ea typeface="Meiryo UI" panose="020B0604030504040204" pitchFamily="50" charset="-128"/>
              </a:rPr>
              <a:t>問題点</a:t>
            </a:r>
            <a:endParaRPr lang="en-US" altLang="ja-JP" sz="1200" dirty="0">
              <a:latin typeface="Meiryo UI" panose="020B0604030504040204" pitchFamily="50" charset="-128"/>
              <a:ea typeface="Meiryo UI" panose="020B0604030504040204" pitchFamily="50" charset="-128"/>
            </a:endParaRPr>
          </a:p>
          <a:p>
            <a:pPr marL="744538" indent="-304800" rtl="0">
              <a:tabLst>
                <a:tab pos="627063" algn="l"/>
              </a:tabLst>
            </a:pPr>
            <a:r>
              <a:rPr lang="ja-JP" altLang="en-US" sz="1200" dirty="0"/>
              <a:t>解決策　</a:t>
            </a:r>
            <a:endParaRPr lang="ja-JP" altLang="en-US" sz="1200" dirty="0">
              <a:latin typeface="Meiryo UI" panose="020B0604030504040204" pitchFamily="50" charset="-128"/>
              <a:ea typeface="Meiryo UI" panose="020B0604030504040204" pitchFamily="50" charset="-128"/>
            </a:endParaRPr>
          </a:p>
          <a:p>
            <a:pPr marL="744538" indent="-304800" rtl="0">
              <a:tabLst>
                <a:tab pos="627063" algn="l"/>
              </a:tabLst>
            </a:pPr>
            <a:r>
              <a:rPr lang="ja-JP" altLang="en-US" sz="1200" dirty="0"/>
              <a:t>まとめ</a:t>
            </a:r>
            <a:endParaRPr lang="ja-JP" altLang="en-US" sz="1200" dirty="0">
              <a:latin typeface="Meiryo UI" panose="020B0604030504040204" pitchFamily="50" charset="-128"/>
              <a:ea typeface="Meiryo UI" panose="020B0604030504040204" pitchFamily="50" charset="-128"/>
            </a:endParaRPr>
          </a:p>
          <a:p>
            <a:pPr rtl="0"/>
            <a:r>
              <a:rPr lang="ja-JP" altLang="en-US" sz="1600" b="1" dirty="0">
                <a:solidFill>
                  <a:schemeClr val="accent1"/>
                </a:solidFill>
              </a:rPr>
              <a:t>感染者実態調査</a:t>
            </a:r>
            <a:endParaRPr lang="ja-JP" altLang="en-US" sz="1600" b="1" dirty="0">
              <a:solidFill>
                <a:schemeClr val="accent1"/>
              </a:solidFill>
              <a:latin typeface="Meiryo UI" panose="020B0604030504040204" pitchFamily="50" charset="-128"/>
              <a:ea typeface="Meiryo UI" panose="020B0604030504040204" pitchFamily="50" charset="-128"/>
            </a:endParaRPr>
          </a:p>
          <a:p>
            <a:pPr marL="744538" indent="-304800" rtl="0"/>
            <a:r>
              <a:rPr lang="ja-JP" altLang="en-US" sz="1200" dirty="0"/>
              <a:t>問題点</a:t>
            </a:r>
            <a:endParaRPr lang="ja-JP" altLang="en-US" sz="1200" dirty="0">
              <a:latin typeface="Meiryo UI" panose="020B0604030504040204" pitchFamily="50" charset="-128"/>
              <a:ea typeface="Meiryo UI" panose="020B0604030504040204" pitchFamily="50" charset="-128"/>
            </a:endParaRPr>
          </a:p>
          <a:p>
            <a:pPr marL="744538" indent="-304800" rtl="0"/>
            <a:r>
              <a:rPr lang="ja-JP" altLang="en-US" sz="1200" dirty="0"/>
              <a:t>解決策</a:t>
            </a:r>
            <a:endParaRPr lang="ja-JP" altLang="en-US" sz="1200" dirty="0">
              <a:latin typeface="Meiryo UI" panose="020B0604030504040204" pitchFamily="50" charset="-128"/>
              <a:ea typeface="Meiryo UI" panose="020B0604030504040204" pitchFamily="50" charset="-128"/>
            </a:endParaRPr>
          </a:p>
          <a:p>
            <a:pPr marL="744538" indent="-304800" rtl="0"/>
            <a:r>
              <a:rPr lang="ja-JP" altLang="en-US" sz="1200" dirty="0"/>
              <a:t>まとめ</a:t>
            </a:r>
            <a:endParaRPr lang="ja-JP" altLang="en-US" sz="1200" dirty="0">
              <a:latin typeface="Meiryo UI" panose="020B0604030504040204" pitchFamily="50" charset="-128"/>
              <a:ea typeface="Meiryo UI" panose="020B0604030504040204" pitchFamily="50" charset="-128"/>
            </a:endParaRPr>
          </a:p>
        </p:txBody>
      </p:sp>
      <p:grpSp>
        <p:nvGrpSpPr>
          <p:cNvPr id="6" name="グループ 89" descr="鉛筆のチェックマーク アイコン"/>
          <p:cNvGrpSpPr>
            <a:grpSpLocks noChangeAspect="1"/>
          </p:cNvGrpSpPr>
          <p:nvPr/>
        </p:nvGrpSpPr>
        <p:grpSpPr bwMode="auto">
          <a:xfrm>
            <a:off x="5519544" y="4811025"/>
            <a:ext cx="589100" cy="589100"/>
            <a:chOff x="6539" y="440"/>
            <a:chExt cx="426" cy="426"/>
          </a:xfrm>
          <a:solidFill>
            <a:schemeClr val="accent1"/>
          </a:solidFill>
        </p:grpSpPr>
        <p:sp>
          <p:nvSpPr>
            <p:cNvPr id="7" name="フリーフォーム(F) 90"/>
            <p:cNvSpPr>
              <a:spLocks noEditPoints="1"/>
            </p:cNvSpPr>
            <p:nvPr/>
          </p:nvSpPr>
          <p:spPr bwMode="auto">
            <a:xfrm>
              <a:off x="6752" y="653"/>
              <a:ext cx="213" cy="213"/>
            </a:xfrm>
            <a:custGeom>
              <a:avLst/>
              <a:gdLst>
                <a:gd name="T0" fmla="*/ 6 w 144"/>
                <a:gd name="T1" fmla="*/ 144 h 144"/>
                <a:gd name="T2" fmla="*/ 2 w 144"/>
                <a:gd name="T3" fmla="*/ 143 h 144"/>
                <a:gd name="T4" fmla="*/ 1 w 144"/>
                <a:gd name="T5" fmla="*/ 137 h 144"/>
                <a:gd name="T6" fmla="*/ 13 w 144"/>
                <a:gd name="T7" fmla="*/ 95 h 144"/>
                <a:gd name="T8" fmla="*/ 14 w 144"/>
                <a:gd name="T9" fmla="*/ 92 h 144"/>
                <a:gd name="T10" fmla="*/ 104 w 144"/>
                <a:gd name="T11" fmla="*/ 2 h 144"/>
                <a:gd name="T12" fmla="*/ 113 w 144"/>
                <a:gd name="T13" fmla="*/ 2 h 144"/>
                <a:gd name="T14" fmla="*/ 143 w 144"/>
                <a:gd name="T15" fmla="*/ 32 h 144"/>
                <a:gd name="T16" fmla="*/ 144 w 144"/>
                <a:gd name="T17" fmla="*/ 36 h 144"/>
                <a:gd name="T18" fmla="*/ 143 w 144"/>
                <a:gd name="T19" fmla="*/ 41 h 144"/>
                <a:gd name="T20" fmla="*/ 53 w 144"/>
                <a:gd name="T21" fmla="*/ 131 h 144"/>
                <a:gd name="T22" fmla="*/ 50 w 144"/>
                <a:gd name="T23" fmla="*/ 132 h 144"/>
                <a:gd name="T24" fmla="*/ 8 w 144"/>
                <a:gd name="T25" fmla="*/ 144 h 144"/>
                <a:gd name="T26" fmla="*/ 6 w 144"/>
                <a:gd name="T27" fmla="*/ 144 h 144"/>
                <a:gd name="T28" fmla="*/ 24 w 144"/>
                <a:gd name="T29" fmla="*/ 100 h 144"/>
                <a:gd name="T30" fmla="*/ 15 w 144"/>
                <a:gd name="T31" fmla="*/ 130 h 144"/>
                <a:gd name="T32" fmla="*/ 45 w 144"/>
                <a:gd name="T33" fmla="*/ 121 h 144"/>
                <a:gd name="T34" fmla="*/ 130 w 144"/>
                <a:gd name="T35" fmla="*/ 36 h 144"/>
                <a:gd name="T36" fmla="*/ 108 w 144"/>
                <a:gd name="T37" fmla="*/ 15 h 144"/>
                <a:gd name="T38" fmla="*/ 24 w 144"/>
                <a:gd name="T39" fmla="*/ 100 h 144"/>
                <a:gd name="T40" fmla="*/ 48 w 144"/>
                <a:gd name="T41" fmla="*/ 126 h 144"/>
                <a:gd name="T42" fmla="*/ 48 w 144"/>
                <a:gd name="T43" fmla="*/ 12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44">
                  <a:moveTo>
                    <a:pt x="6" y="144"/>
                  </a:moveTo>
                  <a:cubicBezTo>
                    <a:pt x="5" y="144"/>
                    <a:pt x="3" y="144"/>
                    <a:pt x="2" y="143"/>
                  </a:cubicBezTo>
                  <a:cubicBezTo>
                    <a:pt x="1" y="141"/>
                    <a:pt x="0" y="139"/>
                    <a:pt x="1" y="137"/>
                  </a:cubicBezTo>
                  <a:cubicBezTo>
                    <a:pt x="13" y="95"/>
                    <a:pt x="13" y="95"/>
                    <a:pt x="13" y="95"/>
                  </a:cubicBezTo>
                  <a:cubicBezTo>
                    <a:pt x="13" y="94"/>
                    <a:pt x="13" y="93"/>
                    <a:pt x="14" y="92"/>
                  </a:cubicBezTo>
                  <a:cubicBezTo>
                    <a:pt x="104" y="2"/>
                    <a:pt x="104" y="2"/>
                    <a:pt x="104" y="2"/>
                  </a:cubicBezTo>
                  <a:cubicBezTo>
                    <a:pt x="107" y="0"/>
                    <a:pt x="110" y="0"/>
                    <a:pt x="113" y="2"/>
                  </a:cubicBezTo>
                  <a:cubicBezTo>
                    <a:pt x="143" y="32"/>
                    <a:pt x="143" y="32"/>
                    <a:pt x="143" y="32"/>
                  </a:cubicBezTo>
                  <a:cubicBezTo>
                    <a:pt x="144" y="33"/>
                    <a:pt x="144" y="35"/>
                    <a:pt x="144" y="36"/>
                  </a:cubicBezTo>
                  <a:cubicBezTo>
                    <a:pt x="144" y="38"/>
                    <a:pt x="144" y="40"/>
                    <a:pt x="143" y="41"/>
                  </a:cubicBezTo>
                  <a:cubicBezTo>
                    <a:pt x="53" y="131"/>
                    <a:pt x="53" y="131"/>
                    <a:pt x="53" y="131"/>
                  </a:cubicBezTo>
                  <a:cubicBezTo>
                    <a:pt x="52" y="131"/>
                    <a:pt x="51" y="132"/>
                    <a:pt x="50" y="132"/>
                  </a:cubicBezTo>
                  <a:cubicBezTo>
                    <a:pt x="8" y="144"/>
                    <a:pt x="8" y="144"/>
                    <a:pt x="8" y="144"/>
                  </a:cubicBezTo>
                  <a:cubicBezTo>
                    <a:pt x="8" y="144"/>
                    <a:pt x="7" y="144"/>
                    <a:pt x="6" y="144"/>
                  </a:cubicBezTo>
                  <a:close/>
                  <a:moveTo>
                    <a:pt x="24" y="100"/>
                  </a:moveTo>
                  <a:cubicBezTo>
                    <a:pt x="15" y="130"/>
                    <a:pt x="15" y="130"/>
                    <a:pt x="15" y="130"/>
                  </a:cubicBezTo>
                  <a:cubicBezTo>
                    <a:pt x="45" y="121"/>
                    <a:pt x="45" y="121"/>
                    <a:pt x="45" y="121"/>
                  </a:cubicBezTo>
                  <a:cubicBezTo>
                    <a:pt x="130" y="36"/>
                    <a:pt x="130" y="36"/>
                    <a:pt x="130" y="36"/>
                  </a:cubicBezTo>
                  <a:cubicBezTo>
                    <a:pt x="108" y="15"/>
                    <a:pt x="108" y="15"/>
                    <a:pt x="108" y="15"/>
                  </a:cubicBezTo>
                  <a:lnTo>
                    <a:pt x="24" y="100"/>
                  </a:lnTo>
                  <a:close/>
                  <a:moveTo>
                    <a:pt x="48" y="126"/>
                  </a:moveTo>
                  <a:cubicBezTo>
                    <a:pt x="48" y="126"/>
                    <a:pt x="48" y="126"/>
                    <a:pt x="48"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8" name="フリーフォーム(F) 91"/>
            <p:cNvSpPr>
              <a:spLocks/>
            </p:cNvSpPr>
            <p:nvPr/>
          </p:nvSpPr>
          <p:spPr bwMode="auto">
            <a:xfrm>
              <a:off x="6871" y="692"/>
              <a:ext cx="57" cy="57"/>
            </a:xfrm>
            <a:custGeom>
              <a:avLst/>
              <a:gdLst>
                <a:gd name="T0" fmla="*/ 44 w 57"/>
                <a:gd name="T1" fmla="*/ 57 h 57"/>
                <a:gd name="T2" fmla="*/ 0 w 57"/>
                <a:gd name="T3" fmla="*/ 13 h 57"/>
                <a:gd name="T4" fmla="*/ 13 w 57"/>
                <a:gd name="T5" fmla="*/ 0 h 57"/>
                <a:gd name="T6" fmla="*/ 57 w 57"/>
                <a:gd name="T7" fmla="*/ 44 h 57"/>
                <a:gd name="T8" fmla="*/ 44 w 57"/>
                <a:gd name="T9" fmla="*/ 57 h 57"/>
              </a:gdLst>
              <a:ahLst/>
              <a:cxnLst>
                <a:cxn ang="0">
                  <a:pos x="T0" y="T1"/>
                </a:cxn>
                <a:cxn ang="0">
                  <a:pos x="T2" y="T3"/>
                </a:cxn>
                <a:cxn ang="0">
                  <a:pos x="T4" y="T5"/>
                </a:cxn>
                <a:cxn ang="0">
                  <a:pos x="T6" y="T7"/>
                </a:cxn>
                <a:cxn ang="0">
                  <a:pos x="T8" y="T9"/>
                </a:cxn>
              </a:cxnLst>
              <a:rect l="0" t="0" r="r" b="b"/>
              <a:pathLst>
                <a:path w="57" h="57">
                  <a:moveTo>
                    <a:pt x="44" y="57"/>
                  </a:moveTo>
                  <a:lnTo>
                    <a:pt x="0" y="13"/>
                  </a:lnTo>
                  <a:lnTo>
                    <a:pt x="13" y="0"/>
                  </a:lnTo>
                  <a:lnTo>
                    <a:pt x="57" y="44"/>
                  </a:lnTo>
                  <a:lnTo>
                    <a:pt x="44"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9" name="フリーフォーム(F) 92"/>
            <p:cNvSpPr>
              <a:spLocks/>
            </p:cNvSpPr>
            <p:nvPr/>
          </p:nvSpPr>
          <p:spPr bwMode="auto">
            <a:xfrm>
              <a:off x="6770" y="786"/>
              <a:ext cx="64" cy="62"/>
            </a:xfrm>
            <a:custGeom>
              <a:avLst/>
              <a:gdLst>
                <a:gd name="T0" fmla="*/ 36 w 43"/>
                <a:gd name="T1" fmla="*/ 42 h 42"/>
                <a:gd name="T2" fmla="*/ 32 w 43"/>
                <a:gd name="T3" fmla="*/ 41 h 42"/>
                <a:gd name="T4" fmla="*/ 2 w 43"/>
                <a:gd name="T5" fmla="*/ 11 h 42"/>
                <a:gd name="T6" fmla="*/ 2 w 43"/>
                <a:gd name="T7" fmla="*/ 2 h 42"/>
                <a:gd name="T8" fmla="*/ 11 w 43"/>
                <a:gd name="T9" fmla="*/ 2 h 42"/>
                <a:gd name="T10" fmla="*/ 41 w 43"/>
                <a:gd name="T11" fmla="*/ 32 h 42"/>
                <a:gd name="T12" fmla="*/ 41 w 43"/>
                <a:gd name="T13" fmla="*/ 41 h 42"/>
                <a:gd name="T14" fmla="*/ 36 w 43"/>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42">
                  <a:moveTo>
                    <a:pt x="36" y="42"/>
                  </a:moveTo>
                  <a:cubicBezTo>
                    <a:pt x="35" y="42"/>
                    <a:pt x="33" y="42"/>
                    <a:pt x="32" y="41"/>
                  </a:cubicBezTo>
                  <a:cubicBezTo>
                    <a:pt x="2" y="11"/>
                    <a:pt x="2" y="11"/>
                    <a:pt x="2" y="11"/>
                  </a:cubicBezTo>
                  <a:cubicBezTo>
                    <a:pt x="0" y="8"/>
                    <a:pt x="0" y="5"/>
                    <a:pt x="2" y="2"/>
                  </a:cubicBezTo>
                  <a:cubicBezTo>
                    <a:pt x="5" y="0"/>
                    <a:pt x="8" y="0"/>
                    <a:pt x="11" y="2"/>
                  </a:cubicBezTo>
                  <a:cubicBezTo>
                    <a:pt x="41" y="32"/>
                    <a:pt x="41" y="32"/>
                    <a:pt x="41" y="32"/>
                  </a:cubicBezTo>
                  <a:cubicBezTo>
                    <a:pt x="43" y="35"/>
                    <a:pt x="43" y="38"/>
                    <a:pt x="41" y="41"/>
                  </a:cubicBezTo>
                  <a:cubicBezTo>
                    <a:pt x="39" y="42"/>
                    <a:pt x="38" y="42"/>
                    <a:pt x="36"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0" name="フリーフォーム(F) 93"/>
            <p:cNvSpPr>
              <a:spLocks/>
            </p:cNvSpPr>
            <p:nvPr/>
          </p:nvSpPr>
          <p:spPr bwMode="auto">
            <a:xfrm>
              <a:off x="6690" y="618"/>
              <a:ext cx="89" cy="17"/>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10"/>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1" name="フリーフォーム(F) 94"/>
            <p:cNvSpPr>
              <a:spLocks/>
            </p:cNvSpPr>
            <p:nvPr/>
          </p:nvSpPr>
          <p:spPr bwMode="auto">
            <a:xfrm>
              <a:off x="6690" y="689"/>
              <a:ext cx="89" cy="17"/>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10"/>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2" name="フリーフォーム(F) 95"/>
            <p:cNvSpPr>
              <a:spLocks/>
            </p:cNvSpPr>
            <p:nvPr/>
          </p:nvSpPr>
          <p:spPr bwMode="auto">
            <a:xfrm>
              <a:off x="6593" y="582"/>
              <a:ext cx="90" cy="62"/>
            </a:xfrm>
            <a:custGeom>
              <a:avLst/>
              <a:gdLst>
                <a:gd name="T0" fmla="*/ 24 w 61"/>
                <a:gd name="T1" fmla="*/ 42 h 42"/>
                <a:gd name="T2" fmla="*/ 20 w 61"/>
                <a:gd name="T3" fmla="*/ 41 h 42"/>
                <a:gd name="T4" fmla="*/ 2 w 61"/>
                <a:gd name="T5" fmla="*/ 23 h 42"/>
                <a:gd name="T6" fmla="*/ 2 w 61"/>
                <a:gd name="T7" fmla="*/ 14 h 42"/>
                <a:gd name="T8" fmla="*/ 11 w 61"/>
                <a:gd name="T9" fmla="*/ 14 h 42"/>
                <a:gd name="T10" fmla="*/ 24 w 61"/>
                <a:gd name="T11" fmla="*/ 28 h 42"/>
                <a:gd name="T12" fmla="*/ 50 w 61"/>
                <a:gd name="T13" fmla="*/ 2 h 42"/>
                <a:gd name="T14" fmla="*/ 59 w 61"/>
                <a:gd name="T15" fmla="*/ 2 h 42"/>
                <a:gd name="T16" fmla="*/ 59 w 61"/>
                <a:gd name="T17" fmla="*/ 11 h 42"/>
                <a:gd name="T18" fmla="*/ 29 w 61"/>
                <a:gd name="T19" fmla="*/ 41 h 42"/>
                <a:gd name="T20" fmla="*/ 24 w 61"/>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2">
                  <a:moveTo>
                    <a:pt x="24" y="42"/>
                  </a:moveTo>
                  <a:cubicBezTo>
                    <a:pt x="23" y="42"/>
                    <a:pt x="21" y="42"/>
                    <a:pt x="20" y="41"/>
                  </a:cubicBezTo>
                  <a:cubicBezTo>
                    <a:pt x="2" y="23"/>
                    <a:pt x="2" y="23"/>
                    <a:pt x="2" y="23"/>
                  </a:cubicBezTo>
                  <a:cubicBezTo>
                    <a:pt x="0" y="20"/>
                    <a:pt x="0" y="17"/>
                    <a:pt x="2" y="14"/>
                  </a:cubicBezTo>
                  <a:cubicBezTo>
                    <a:pt x="5" y="12"/>
                    <a:pt x="8" y="12"/>
                    <a:pt x="11" y="14"/>
                  </a:cubicBezTo>
                  <a:cubicBezTo>
                    <a:pt x="24" y="28"/>
                    <a:pt x="24" y="28"/>
                    <a:pt x="24" y="28"/>
                  </a:cubicBezTo>
                  <a:cubicBezTo>
                    <a:pt x="50" y="2"/>
                    <a:pt x="50" y="2"/>
                    <a:pt x="50" y="2"/>
                  </a:cubicBezTo>
                  <a:cubicBezTo>
                    <a:pt x="53" y="0"/>
                    <a:pt x="56" y="0"/>
                    <a:pt x="59" y="2"/>
                  </a:cubicBezTo>
                  <a:cubicBezTo>
                    <a:pt x="61" y="5"/>
                    <a:pt x="61" y="8"/>
                    <a:pt x="59" y="11"/>
                  </a:cubicBezTo>
                  <a:cubicBezTo>
                    <a:pt x="29" y="41"/>
                    <a:pt x="29" y="41"/>
                    <a:pt x="29" y="41"/>
                  </a:cubicBezTo>
                  <a:cubicBezTo>
                    <a:pt x="28" y="42"/>
                    <a:pt x="26" y="42"/>
                    <a:pt x="24"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3" name="フリーフォーム(F) 96"/>
            <p:cNvSpPr>
              <a:spLocks/>
            </p:cNvSpPr>
            <p:nvPr/>
          </p:nvSpPr>
          <p:spPr bwMode="auto">
            <a:xfrm>
              <a:off x="6593" y="653"/>
              <a:ext cx="90" cy="64"/>
            </a:xfrm>
            <a:custGeom>
              <a:avLst/>
              <a:gdLst>
                <a:gd name="T0" fmla="*/ 24 w 61"/>
                <a:gd name="T1" fmla="*/ 43 h 43"/>
                <a:gd name="T2" fmla="*/ 20 w 61"/>
                <a:gd name="T3" fmla="*/ 41 h 43"/>
                <a:gd name="T4" fmla="*/ 2 w 61"/>
                <a:gd name="T5" fmla="*/ 23 h 43"/>
                <a:gd name="T6" fmla="*/ 2 w 61"/>
                <a:gd name="T7" fmla="*/ 14 h 43"/>
                <a:gd name="T8" fmla="*/ 11 w 61"/>
                <a:gd name="T9" fmla="*/ 14 h 43"/>
                <a:gd name="T10" fmla="*/ 24 w 61"/>
                <a:gd name="T11" fmla="*/ 28 h 43"/>
                <a:gd name="T12" fmla="*/ 50 w 61"/>
                <a:gd name="T13" fmla="*/ 2 h 43"/>
                <a:gd name="T14" fmla="*/ 59 w 61"/>
                <a:gd name="T15" fmla="*/ 2 h 43"/>
                <a:gd name="T16" fmla="*/ 59 w 61"/>
                <a:gd name="T17" fmla="*/ 11 h 43"/>
                <a:gd name="T18" fmla="*/ 29 w 61"/>
                <a:gd name="T19" fmla="*/ 41 h 43"/>
                <a:gd name="T20" fmla="*/ 24 w 61"/>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3">
                  <a:moveTo>
                    <a:pt x="24" y="43"/>
                  </a:moveTo>
                  <a:cubicBezTo>
                    <a:pt x="23" y="43"/>
                    <a:pt x="21" y="42"/>
                    <a:pt x="20" y="41"/>
                  </a:cubicBezTo>
                  <a:cubicBezTo>
                    <a:pt x="2" y="23"/>
                    <a:pt x="2" y="23"/>
                    <a:pt x="2" y="23"/>
                  </a:cubicBezTo>
                  <a:cubicBezTo>
                    <a:pt x="0" y="21"/>
                    <a:pt x="0" y="17"/>
                    <a:pt x="2" y="14"/>
                  </a:cubicBezTo>
                  <a:cubicBezTo>
                    <a:pt x="5" y="12"/>
                    <a:pt x="8" y="12"/>
                    <a:pt x="11" y="14"/>
                  </a:cubicBezTo>
                  <a:cubicBezTo>
                    <a:pt x="24" y="28"/>
                    <a:pt x="24" y="28"/>
                    <a:pt x="24" y="28"/>
                  </a:cubicBezTo>
                  <a:cubicBezTo>
                    <a:pt x="50" y="2"/>
                    <a:pt x="50" y="2"/>
                    <a:pt x="50" y="2"/>
                  </a:cubicBezTo>
                  <a:cubicBezTo>
                    <a:pt x="53" y="0"/>
                    <a:pt x="56" y="0"/>
                    <a:pt x="59" y="2"/>
                  </a:cubicBezTo>
                  <a:cubicBezTo>
                    <a:pt x="61" y="5"/>
                    <a:pt x="61" y="9"/>
                    <a:pt x="59" y="11"/>
                  </a:cubicBezTo>
                  <a:cubicBezTo>
                    <a:pt x="29" y="41"/>
                    <a:pt x="29" y="41"/>
                    <a:pt x="29" y="41"/>
                  </a:cubicBezTo>
                  <a:cubicBezTo>
                    <a:pt x="28" y="42"/>
                    <a:pt x="26" y="43"/>
                    <a:pt x="2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4" name="フリーフォーム(F) 97"/>
            <p:cNvSpPr>
              <a:spLocks/>
            </p:cNvSpPr>
            <p:nvPr/>
          </p:nvSpPr>
          <p:spPr bwMode="auto">
            <a:xfrm>
              <a:off x="6539" y="440"/>
              <a:ext cx="302" cy="391"/>
            </a:xfrm>
            <a:custGeom>
              <a:avLst/>
              <a:gdLst>
                <a:gd name="T0" fmla="*/ 108 w 204"/>
                <a:gd name="T1" fmla="*/ 264 h 264"/>
                <a:gd name="T2" fmla="*/ 6 w 204"/>
                <a:gd name="T3" fmla="*/ 264 h 264"/>
                <a:gd name="T4" fmla="*/ 0 w 204"/>
                <a:gd name="T5" fmla="*/ 258 h 264"/>
                <a:gd name="T6" fmla="*/ 0 w 204"/>
                <a:gd name="T7" fmla="*/ 6 h 264"/>
                <a:gd name="T8" fmla="*/ 6 w 204"/>
                <a:gd name="T9" fmla="*/ 0 h 264"/>
                <a:gd name="T10" fmla="*/ 138 w 204"/>
                <a:gd name="T11" fmla="*/ 0 h 264"/>
                <a:gd name="T12" fmla="*/ 143 w 204"/>
                <a:gd name="T13" fmla="*/ 2 h 264"/>
                <a:gd name="T14" fmla="*/ 203 w 204"/>
                <a:gd name="T15" fmla="*/ 62 h 264"/>
                <a:gd name="T16" fmla="*/ 204 w 204"/>
                <a:gd name="T17" fmla="*/ 66 h 264"/>
                <a:gd name="T18" fmla="*/ 204 w 204"/>
                <a:gd name="T19" fmla="*/ 156 h 264"/>
                <a:gd name="T20" fmla="*/ 192 w 204"/>
                <a:gd name="T21" fmla="*/ 156 h 264"/>
                <a:gd name="T22" fmla="*/ 192 w 204"/>
                <a:gd name="T23" fmla="*/ 69 h 264"/>
                <a:gd name="T24" fmla="*/ 136 w 204"/>
                <a:gd name="T25" fmla="*/ 12 h 264"/>
                <a:gd name="T26" fmla="*/ 12 w 204"/>
                <a:gd name="T27" fmla="*/ 12 h 264"/>
                <a:gd name="T28" fmla="*/ 12 w 204"/>
                <a:gd name="T29" fmla="*/ 252 h 264"/>
                <a:gd name="T30" fmla="*/ 108 w 204"/>
                <a:gd name="T31" fmla="*/ 252 h 264"/>
                <a:gd name="T32" fmla="*/ 108 w 204"/>
                <a:gd name="T33"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4" h="264">
                  <a:moveTo>
                    <a:pt x="108" y="264"/>
                  </a:moveTo>
                  <a:cubicBezTo>
                    <a:pt x="6" y="264"/>
                    <a:pt x="6" y="264"/>
                    <a:pt x="6" y="264"/>
                  </a:cubicBezTo>
                  <a:cubicBezTo>
                    <a:pt x="3" y="264"/>
                    <a:pt x="0" y="262"/>
                    <a:pt x="0" y="258"/>
                  </a:cubicBezTo>
                  <a:cubicBezTo>
                    <a:pt x="0" y="6"/>
                    <a:pt x="0" y="6"/>
                    <a:pt x="0" y="6"/>
                  </a:cubicBezTo>
                  <a:cubicBezTo>
                    <a:pt x="0" y="3"/>
                    <a:pt x="3" y="0"/>
                    <a:pt x="6" y="0"/>
                  </a:cubicBezTo>
                  <a:cubicBezTo>
                    <a:pt x="138" y="0"/>
                    <a:pt x="138" y="0"/>
                    <a:pt x="138" y="0"/>
                  </a:cubicBezTo>
                  <a:cubicBezTo>
                    <a:pt x="140" y="0"/>
                    <a:pt x="142" y="1"/>
                    <a:pt x="143" y="2"/>
                  </a:cubicBezTo>
                  <a:cubicBezTo>
                    <a:pt x="203" y="62"/>
                    <a:pt x="203" y="62"/>
                    <a:pt x="203" y="62"/>
                  </a:cubicBezTo>
                  <a:cubicBezTo>
                    <a:pt x="204" y="63"/>
                    <a:pt x="204" y="65"/>
                    <a:pt x="204" y="66"/>
                  </a:cubicBezTo>
                  <a:cubicBezTo>
                    <a:pt x="204" y="156"/>
                    <a:pt x="204" y="156"/>
                    <a:pt x="204" y="156"/>
                  </a:cubicBezTo>
                  <a:cubicBezTo>
                    <a:pt x="192" y="156"/>
                    <a:pt x="192" y="156"/>
                    <a:pt x="192" y="156"/>
                  </a:cubicBezTo>
                  <a:cubicBezTo>
                    <a:pt x="192" y="69"/>
                    <a:pt x="192" y="69"/>
                    <a:pt x="192" y="69"/>
                  </a:cubicBezTo>
                  <a:cubicBezTo>
                    <a:pt x="136" y="12"/>
                    <a:pt x="136" y="12"/>
                    <a:pt x="136" y="12"/>
                  </a:cubicBezTo>
                  <a:cubicBezTo>
                    <a:pt x="12" y="12"/>
                    <a:pt x="12" y="12"/>
                    <a:pt x="12" y="12"/>
                  </a:cubicBezTo>
                  <a:cubicBezTo>
                    <a:pt x="12" y="252"/>
                    <a:pt x="12" y="252"/>
                    <a:pt x="12" y="252"/>
                  </a:cubicBezTo>
                  <a:cubicBezTo>
                    <a:pt x="108" y="252"/>
                    <a:pt x="108" y="252"/>
                    <a:pt x="108" y="252"/>
                  </a:cubicBezTo>
                  <a:lnTo>
                    <a:pt x="108"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5" name="フリーフォーム(F) 98"/>
            <p:cNvSpPr>
              <a:spLocks/>
            </p:cNvSpPr>
            <p:nvPr/>
          </p:nvSpPr>
          <p:spPr bwMode="auto">
            <a:xfrm>
              <a:off x="6734" y="440"/>
              <a:ext cx="107" cy="107"/>
            </a:xfrm>
            <a:custGeom>
              <a:avLst/>
              <a:gdLst>
                <a:gd name="T0" fmla="*/ 66 w 72"/>
                <a:gd name="T1" fmla="*/ 72 h 72"/>
                <a:gd name="T2" fmla="*/ 6 w 72"/>
                <a:gd name="T3" fmla="*/ 72 h 72"/>
                <a:gd name="T4" fmla="*/ 0 w 72"/>
                <a:gd name="T5" fmla="*/ 66 h 72"/>
                <a:gd name="T6" fmla="*/ 0 w 72"/>
                <a:gd name="T7" fmla="*/ 6 h 72"/>
                <a:gd name="T8" fmla="*/ 6 w 72"/>
                <a:gd name="T9" fmla="*/ 0 h 72"/>
                <a:gd name="T10" fmla="*/ 12 w 72"/>
                <a:gd name="T11" fmla="*/ 6 h 72"/>
                <a:gd name="T12" fmla="*/ 12 w 72"/>
                <a:gd name="T13" fmla="*/ 60 h 72"/>
                <a:gd name="T14" fmla="*/ 66 w 72"/>
                <a:gd name="T15" fmla="*/ 60 h 72"/>
                <a:gd name="T16" fmla="*/ 72 w 72"/>
                <a:gd name="T17" fmla="*/ 66 h 72"/>
                <a:gd name="T18" fmla="*/ 66 w 72"/>
                <a:gd name="T1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66" y="72"/>
                  </a:moveTo>
                  <a:cubicBezTo>
                    <a:pt x="6" y="72"/>
                    <a:pt x="6" y="72"/>
                    <a:pt x="6" y="72"/>
                  </a:cubicBezTo>
                  <a:cubicBezTo>
                    <a:pt x="3" y="72"/>
                    <a:pt x="0" y="70"/>
                    <a:pt x="0" y="66"/>
                  </a:cubicBezTo>
                  <a:cubicBezTo>
                    <a:pt x="0" y="6"/>
                    <a:pt x="0" y="6"/>
                    <a:pt x="0" y="6"/>
                  </a:cubicBezTo>
                  <a:cubicBezTo>
                    <a:pt x="0" y="3"/>
                    <a:pt x="3" y="0"/>
                    <a:pt x="6" y="0"/>
                  </a:cubicBezTo>
                  <a:cubicBezTo>
                    <a:pt x="10" y="0"/>
                    <a:pt x="12" y="3"/>
                    <a:pt x="12" y="6"/>
                  </a:cubicBezTo>
                  <a:cubicBezTo>
                    <a:pt x="12" y="60"/>
                    <a:pt x="12" y="60"/>
                    <a:pt x="12" y="60"/>
                  </a:cubicBezTo>
                  <a:cubicBezTo>
                    <a:pt x="66" y="60"/>
                    <a:pt x="66" y="60"/>
                    <a:pt x="66" y="60"/>
                  </a:cubicBezTo>
                  <a:cubicBezTo>
                    <a:pt x="70" y="60"/>
                    <a:pt x="72" y="63"/>
                    <a:pt x="72" y="66"/>
                  </a:cubicBezTo>
                  <a:cubicBezTo>
                    <a:pt x="72" y="70"/>
                    <a:pt x="70" y="72"/>
                    <a:pt x="66"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grpSp>
      <p:grpSp>
        <p:nvGrpSpPr>
          <p:cNvPr id="16" name="グループ 40" descr="双眼鏡 "/>
          <p:cNvGrpSpPr>
            <a:grpSpLocks noChangeAspect="1"/>
          </p:cNvGrpSpPr>
          <p:nvPr/>
        </p:nvGrpSpPr>
        <p:grpSpPr bwMode="auto">
          <a:xfrm>
            <a:off x="5548412" y="770789"/>
            <a:ext cx="530860" cy="491076"/>
            <a:chOff x="3438" y="454"/>
            <a:chExt cx="427" cy="395"/>
          </a:xfrm>
          <a:solidFill>
            <a:schemeClr val="accent1"/>
          </a:solidFill>
        </p:grpSpPr>
        <p:sp>
          <p:nvSpPr>
            <p:cNvPr id="17" name="フリーフォーム(F) 41"/>
            <p:cNvSpPr>
              <a:spLocks noEditPoints="1"/>
            </p:cNvSpPr>
            <p:nvPr/>
          </p:nvSpPr>
          <p:spPr bwMode="auto">
            <a:xfrm>
              <a:off x="3438" y="653"/>
              <a:ext cx="196" cy="196"/>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5"/>
                    <a:pt x="36" y="120"/>
                    <a:pt x="66" y="120"/>
                  </a:cubicBezTo>
                  <a:cubicBezTo>
                    <a:pt x="96" y="120"/>
                    <a:pt x="120" y="95"/>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8" name="フリーフォーム 42"/>
            <p:cNvSpPr>
              <a:spLocks/>
            </p:cNvSpPr>
            <p:nvPr/>
          </p:nvSpPr>
          <p:spPr bwMode="auto">
            <a:xfrm>
              <a:off x="3455" y="457"/>
              <a:ext cx="179" cy="250"/>
            </a:xfrm>
            <a:custGeom>
              <a:avLst/>
              <a:gdLst>
                <a:gd name="T0" fmla="*/ 7 w 121"/>
                <a:gd name="T1" fmla="*/ 169 h 169"/>
                <a:gd name="T2" fmla="*/ 4 w 121"/>
                <a:gd name="T3" fmla="*/ 168 h 169"/>
                <a:gd name="T4" fmla="*/ 1 w 121"/>
                <a:gd name="T5" fmla="*/ 160 h 169"/>
                <a:gd name="T6" fmla="*/ 37 w 121"/>
                <a:gd name="T7" fmla="*/ 76 h 169"/>
                <a:gd name="T8" fmla="*/ 39 w 121"/>
                <a:gd name="T9" fmla="*/ 74 h 169"/>
                <a:gd name="T10" fmla="*/ 56 w 121"/>
                <a:gd name="T11" fmla="*/ 57 h 169"/>
                <a:gd name="T12" fmla="*/ 73 w 121"/>
                <a:gd name="T13" fmla="*/ 11 h 169"/>
                <a:gd name="T14" fmla="*/ 75 w 121"/>
                <a:gd name="T15" fmla="*/ 8 h 169"/>
                <a:gd name="T16" fmla="*/ 97 w 121"/>
                <a:gd name="T17" fmla="*/ 0 h 169"/>
                <a:gd name="T18" fmla="*/ 119 w 121"/>
                <a:gd name="T19" fmla="*/ 8 h 169"/>
                <a:gd name="T20" fmla="*/ 121 w 121"/>
                <a:gd name="T21" fmla="*/ 13 h 169"/>
                <a:gd name="T22" fmla="*/ 121 w 121"/>
                <a:gd name="T23" fmla="*/ 61 h 169"/>
                <a:gd name="T24" fmla="*/ 115 w 121"/>
                <a:gd name="T25" fmla="*/ 67 h 169"/>
                <a:gd name="T26" fmla="*/ 109 w 121"/>
                <a:gd name="T27" fmla="*/ 61 h 169"/>
                <a:gd name="T28" fmla="*/ 109 w 121"/>
                <a:gd name="T29" fmla="*/ 15 h 169"/>
                <a:gd name="T30" fmla="*/ 84 w 121"/>
                <a:gd name="T31" fmla="*/ 16 h 169"/>
                <a:gd name="T32" fmla="*/ 66 w 121"/>
                <a:gd name="T33" fmla="*/ 63 h 169"/>
                <a:gd name="T34" fmla="*/ 65 w 121"/>
                <a:gd name="T35" fmla="*/ 65 h 169"/>
                <a:gd name="T36" fmla="*/ 48 w 121"/>
                <a:gd name="T37" fmla="*/ 82 h 169"/>
                <a:gd name="T38" fmla="*/ 12 w 121"/>
                <a:gd name="T39" fmla="*/ 165 h 169"/>
                <a:gd name="T40" fmla="*/ 7 w 121"/>
                <a:gd name="T41"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 h="169">
                  <a:moveTo>
                    <a:pt x="7" y="169"/>
                  </a:moveTo>
                  <a:cubicBezTo>
                    <a:pt x="6" y="169"/>
                    <a:pt x="5" y="168"/>
                    <a:pt x="4" y="168"/>
                  </a:cubicBezTo>
                  <a:cubicBezTo>
                    <a:pt x="1" y="167"/>
                    <a:pt x="0" y="163"/>
                    <a:pt x="1" y="160"/>
                  </a:cubicBezTo>
                  <a:cubicBezTo>
                    <a:pt x="37" y="76"/>
                    <a:pt x="37" y="76"/>
                    <a:pt x="37" y="76"/>
                  </a:cubicBezTo>
                  <a:cubicBezTo>
                    <a:pt x="38" y="76"/>
                    <a:pt x="38" y="75"/>
                    <a:pt x="39" y="74"/>
                  </a:cubicBezTo>
                  <a:cubicBezTo>
                    <a:pt x="56" y="57"/>
                    <a:pt x="56" y="57"/>
                    <a:pt x="56" y="57"/>
                  </a:cubicBezTo>
                  <a:cubicBezTo>
                    <a:pt x="73" y="11"/>
                    <a:pt x="73" y="11"/>
                    <a:pt x="73" y="11"/>
                  </a:cubicBezTo>
                  <a:cubicBezTo>
                    <a:pt x="74" y="10"/>
                    <a:pt x="74" y="9"/>
                    <a:pt x="75" y="8"/>
                  </a:cubicBezTo>
                  <a:cubicBezTo>
                    <a:pt x="80" y="3"/>
                    <a:pt x="88" y="0"/>
                    <a:pt x="97" y="0"/>
                  </a:cubicBezTo>
                  <a:cubicBezTo>
                    <a:pt x="106" y="0"/>
                    <a:pt x="114" y="3"/>
                    <a:pt x="119" y="8"/>
                  </a:cubicBezTo>
                  <a:cubicBezTo>
                    <a:pt x="120" y="10"/>
                    <a:pt x="121" y="11"/>
                    <a:pt x="121" y="13"/>
                  </a:cubicBezTo>
                  <a:cubicBezTo>
                    <a:pt x="121" y="61"/>
                    <a:pt x="121" y="61"/>
                    <a:pt x="121" y="61"/>
                  </a:cubicBezTo>
                  <a:cubicBezTo>
                    <a:pt x="121" y="64"/>
                    <a:pt x="118" y="67"/>
                    <a:pt x="115" y="67"/>
                  </a:cubicBezTo>
                  <a:cubicBezTo>
                    <a:pt x="112" y="67"/>
                    <a:pt x="109" y="64"/>
                    <a:pt x="109" y="61"/>
                  </a:cubicBezTo>
                  <a:cubicBezTo>
                    <a:pt x="109" y="15"/>
                    <a:pt x="109" y="15"/>
                    <a:pt x="109" y="15"/>
                  </a:cubicBezTo>
                  <a:cubicBezTo>
                    <a:pt x="102" y="10"/>
                    <a:pt x="90" y="11"/>
                    <a:pt x="84" y="16"/>
                  </a:cubicBezTo>
                  <a:cubicBezTo>
                    <a:pt x="66" y="63"/>
                    <a:pt x="66" y="63"/>
                    <a:pt x="66" y="63"/>
                  </a:cubicBezTo>
                  <a:cubicBezTo>
                    <a:pt x="66" y="64"/>
                    <a:pt x="66" y="64"/>
                    <a:pt x="65" y="65"/>
                  </a:cubicBezTo>
                  <a:cubicBezTo>
                    <a:pt x="48" y="82"/>
                    <a:pt x="48" y="82"/>
                    <a:pt x="48" y="82"/>
                  </a:cubicBezTo>
                  <a:cubicBezTo>
                    <a:pt x="12" y="165"/>
                    <a:pt x="12" y="165"/>
                    <a:pt x="12" y="165"/>
                  </a:cubicBezTo>
                  <a:cubicBezTo>
                    <a:pt x="11" y="167"/>
                    <a:pt x="9" y="169"/>
                    <a:pt x="7"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9" name="フリーフォーム(F) 43"/>
            <p:cNvSpPr>
              <a:spLocks noEditPoints="1"/>
            </p:cNvSpPr>
            <p:nvPr/>
          </p:nvSpPr>
          <p:spPr bwMode="auto">
            <a:xfrm>
              <a:off x="3669" y="653"/>
              <a:ext cx="196" cy="196"/>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5"/>
                    <a:pt x="36" y="120"/>
                    <a:pt x="66" y="120"/>
                  </a:cubicBezTo>
                  <a:cubicBezTo>
                    <a:pt x="96" y="120"/>
                    <a:pt x="120" y="95"/>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0" name="フリーフォーム(F) 44"/>
            <p:cNvSpPr>
              <a:spLocks/>
            </p:cNvSpPr>
            <p:nvPr/>
          </p:nvSpPr>
          <p:spPr bwMode="auto">
            <a:xfrm>
              <a:off x="3669" y="454"/>
              <a:ext cx="179" cy="253"/>
            </a:xfrm>
            <a:custGeom>
              <a:avLst/>
              <a:gdLst>
                <a:gd name="T0" fmla="*/ 114 w 121"/>
                <a:gd name="T1" fmla="*/ 171 h 171"/>
                <a:gd name="T2" fmla="*/ 108 w 121"/>
                <a:gd name="T3" fmla="*/ 167 h 171"/>
                <a:gd name="T4" fmla="*/ 73 w 121"/>
                <a:gd name="T5" fmla="*/ 84 h 171"/>
                <a:gd name="T6" fmla="*/ 56 w 121"/>
                <a:gd name="T7" fmla="*/ 67 h 171"/>
                <a:gd name="T8" fmla="*/ 54 w 121"/>
                <a:gd name="T9" fmla="*/ 65 h 171"/>
                <a:gd name="T10" fmla="*/ 37 w 121"/>
                <a:gd name="T11" fmla="*/ 19 h 171"/>
                <a:gd name="T12" fmla="*/ 12 w 121"/>
                <a:gd name="T13" fmla="*/ 18 h 171"/>
                <a:gd name="T14" fmla="*/ 12 w 121"/>
                <a:gd name="T15" fmla="*/ 63 h 171"/>
                <a:gd name="T16" fmla="*/ 6 w 121"/>
                <a:gd name="T17" fmla="*/ 69 h 171"/>
                <a:gd name="T18" fmla="*/ 0 w 121"/>
                <a:gd name="T19" fmla="*/ 63 h 171"/>
                <a:gd name="T20" fmla="*/ 0 w 121"/>
                <a:gd name="T21" fmla="*/ 15 h 171"/>
                <a:gd name="T22" fmla="*/ 2 w 121"/>
                <a:gd name="T23" fmla="*/ 11 h 171"/>
                <a:gd name="T24" fmla="*/ 46 w 121"/>
                <a:gd name="T25" fmla="*/ 11 h 171"/>
                <a:gd name="T26" fmla="*/ 47 w 121"/>
                <a:gd name="T27" fmla="*/ 13 h 171"/>
                <a:gd name="T28" fmla="*/ 65 w 121"/>
                <a:gd name="T29" fmla="*/ 59 h 171"/>
                <a:gd name="T30" fmla="*/ 82 w 121"/>
                <a:gd name="T31" fmla="*/ 76 h 171"/>
                <a:gd name="T32" fmla="*/ 83 w 121"/>
                <a:gd name="T33" fmla="*/ 78 h 171"/>
                <a:gd name="T34" fmla="*/ 119 w 121"/>
                <a:gd name="T35" fmla="*/ 162 h 171"/>
                <a:gd name="T36" fmla="*/ 116 w 121"/>
                <a:gd name="T37" fmla="*/ 170 h 171"/>
                <a:gd name="T38" fmla="*/ 114 w 121"/>
                <a:gd name="T3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1" h="171">
                  <a:moveTo>
                    <a:pt x="114" y="171"/>
                  </a:moveTo>
                  <a:cubicBezTo>
                    <a:pt x="112" y="171"/>
                    <a:pt x="109" y="169"/>
                    <a:pt x="108" y="167"/>
                  </a:cubicBezTo>
                  <a:cubicBezTo>
                    <a:pt x="73" y="84"/>
                    <a:pt x="73" y="84"/>
                    <a:pt x="73" y="84"/>
                  </a:cubicBezTo>
                  <a:cubicBezTo>
                    <a:pt x="56" y="67"/>
                    <a:pt x="56" y="67"/>
                    <a:pt x="56" y="67"/>
                  </a:cubicBezTo>
                  <a:cubicBezTo>
                    <a:pt x="55" y="66"/>
                    <a:pt x="55" y="66"/>
                    <a:pt x="54" y="65"/>
                  </a:cubicBezTo>
                  <a:cubicBezTo>
                    <a:pt x="37" y="19"/>
                    <a:pt x="37" y="19"/>
                    <a:pt x="37" y="19"/>
                  </a:cubicBezTo>
                  <a:cubicBezTo>
                    <a:pt x="30" y="13"/>
                    <a:pt x="19" y="13"/>
                    <a:pt x="12" y="18"/>
                  </a:cubicBezTo>
                  <a:cubicBezTo>
                    <a:pt x="12" y="63"/>
                    <a:pt x="12" y="63"/>
                    <a:pt x="12" y="63"/>
                  </a:cubicBezTo>
                  <a:cubicBezTo>
                    <a:pt x="12" y="66"/>
                    <a:pt x="9" y="69"/>
                    <a:pt x="6" y="69"/>
                  </a:cubicBezTo>
                  <a:cubicBezTo>
                    <a:pt x="3" y="69"/>
                    <a:pt x="0" y="66"/>
                    <a:pt x="0" y="63"/>
                  </a:cubicBezTo>
                  <a:cubicBezTo>
                    <a:pt x="0" y="15"/>
                    <a:pt x="0" y="15"/>
                    <a:pt x="0" y="15"/>
                  </a:cubicBezTo>
                  <a:cubicBezTo>
                    <a:pt x="0" y="14"/>
                    <a:pt x="0" y="12"/>
                    <a:pt x="2" y="11"/>
                  </a:cubicBezTo>
                  <a:cubicBezTo>
                    <a:pt x="13" y="0"/>
                    <a:pt x="35" y="0"/>
                    <a:pt x="46" y="11"/>
                  </a:cubicBezTo>
                  <a:cubicBezTo>
                    <a:pt x="47" y="12"/>
                    <a:pt x="47" y="12"/>
                    <a:pt x="47" y="13"/>
                  </a:cubicBezTo>
                  <a:cubicBezTo>
                    <a:pt x="65" y="59"/>
                    <a:pt x="65" y="59"/>
                    <a:pt x="65" y="59"/>
                  </a:cubicBezTo>
                  <a:cubicBezTo>
                    <a:pt x="82" y="76"/>
                    <a:pt x="82" y="76"/>
                    <a:pt x="82" y="76"/>
                  </a:cubicBezTo>
                  <a:cubicBezTo>
                    <a:pt x="83" y="77"/>
                    <a:pt x="83" y="78"/>
                    <a:pt x="83" y="78"/>
                  </a:cubicBezTo>
                  <a:cubicBezTo>
                    <a:pt x="119" y="162"/>
                    <a:pt x="119" y="162"/>
                    <a:pt x="119" y="162"/>
                  </a:cubicBezTo>
                  <a:cubicBezTo>
                    <a:pt x="121" y="165"/>
                    <a:pt x="119" y="169"/>
                    <a:pt x="116" y="170"/>
                  </a:cubicBezTo>
                  <a:cubicBezTo>
                    <a:pt x="115" y="170"/>
                    <a:pt x="115" y="171"/>
                    <a:pt x="114" y="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1" name="フリーフォーム(F) 45"/>
            <p:cNvSpPr>
              <a:spLocks/>
            </p:cNvSpPr>
            <p:nvPr/>
          </p:nvSpPr>
          <p:spPr bwMode="auto">
            <a:xfrm>
              <a:off x="3572" y="574"/>
              <a:ext cx="159" cy="53"/>
            </a:xfrm>
            <a:custGeom>
              <a:avLst/>
              <a:gdLst>
                <a:gd name="T0" fmla="*/ 102 w 108"/>
                <a:gd name="T1" fmla="*/ 36 h 36"/>
                <a:gd name="T2" fmla="*/ 96 w 108"/>
                <a:gd name="T3" fmla="*/ 30 h 36"/>
                <a:gd name="T4" fmla="*/ 54 w 108"/>
                <a:gd name="T5" fmla="*/ 12 h 36"/>
                <a:gd name="T6" fmla="*/ 12 w 108"/>
                <a:gd name="T7" fmla="*/ 30 h 36"/>
                <a:gd name="T8" fmla="*/ 6 w 108"/>
                <a:gd name="T9" fmla="*/ 36 h 36"/>
                <a:gd name="T10" fmla="*/ 0 w 108"/>
                <a:gd name="T11" fmla="*/ 30 h 36"/>
                <a:gd name="T12" fmla="*/ 54 w 108"/>
                <a:gd name="T13" fmla="*/ 0 h 36"/>
                <a:gd name="T14" fmla="*/ 108 w 108"/>
                <a:gd name="T15" fmla="*/ 30 h 36"/>
                <a:gd name="T16" fmla="*/ 102 w 108"/>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6">
                  <a:moveTo>
                    <a:pt x="102" y="36"/>
                  </a:moveTo>
                  <a:cubicBezTo>
                    <a:pt x="99" y="36"/>
                    <a:pt x="96" y="33"/>
                    <a:pt x="96" y="30"/>
                  </a:cubicBezTo>
                  <a:cubicBezTo>
                    <a:pt x="96" y="21"/>
                    <a:pt x="78" y="12"/>
                    <a:pt x="54" y="12"/>
                  </a:cubicBezTo>
                  <a:cubicBezTo>
                    <a:pt x="30" y="12"/>
                    <a:pt x="12" y="21"/>
                    <a:pt x="12" y="30"/>
                  </a:cubicBezTo>
                  <a:cubicBezTo>
                    <a:pt x="12" y="33"/>
                    <a:pt x="9" y="36"/>
                    <a:pt x="6" y="36"/>
                  </a:cubicBezTo>
                  <a:cubicBezTo>
                    <a:pt x="3" y="36"/>
                    <a:pt x="0" y="33"/>
                    <a:pt x="0" y="30"/>
                  </a:cubicBezTo>
                  <a:cubicBezTo>
                    <a:pt x="0" y="13"/>
                    <a:pt x="23" y="0"/>
                    <a:pt x="54" y="0"/>
                  </a:cubicBezTo>
                  <a:cubicBezTo>
                    <a:pt x="85" y="0"/>
                    <a:pt x="108" y="13"/>
                    <a:pt x="108" y="30"/>
                  </a:cubicBezTo>
                  <a:cubicBezTo>
                    <a:pt x="108" y="33"/>
                    <a:pt x="105" y="36"/>
                    <a:pt x="10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2" name="フリーフォーム 46"/>
            <p:cNvSpPr>
              <a:spLocks/>
            </p:cNvSpPr>
            <p:nvPr/>
          </p:nvSpPr>
          <p:spPr bwMode="auto">
            <a:xfrm>
              <a:off x="3616" y="575"/>
              <a:ext cx="18" cy="185"/>
            </a:xfrm>
            <a:custGeom>
              <a:avLst/>
              <a:gdLst>
                <a:gd name="T0" fmla="*/ 6 w 12"/>
                <a:gd name="T1" fmla="*/ 125 h 125"/>
                <a:gd name="T2" fmla="*/ 0 w 12"/>
                <a:gd name="T3" fmla="*/ 119 h 125"/>
                <a:gd name="T4" fmla="*/ 0 w 12"/>
                <a:gd name="T5" fmla="*/ 6 h 125"/>
                <a:gd name="T6" fmla="*/ 6 w 12"/>
                <a:gd name="T7" fmla="*/ 0 h 125"/>
                <a:gd name="T8" fmla="*/ 12 w 12"/>
                <a:gd name="T9" fmla="*/ 6 h 125"/>
                <a:gd name="T10" fmla="*/ 12 w 12"/>
                <a:gd name="T11" fmla="*/ 119 h 125"/>
                <a:gd name="T12" fmla="*/ 6 w 12"/>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12" h="125">
                  <a:moveTo>
                    <a:pt x="6" y="125"/>
                  </a:moveTo>
                  <a:cubicBezTo>
                    <a:pt x="3" y="125"/>
                    <a:pt x="0" y="122"/>
                    <a:pt x="0" y="119"/>
                  </a:cubicBezTo>
                  <a:cubicBezTo>
                    <a:pt x="0" y="6"/>
                    <a:pt x="0" y="6"/>
                    <a:pt x="0" y="6"/>
                  </a:cubicBezTo>
                  <a:cubicBezTo>
                    <a:pt x="0" y="3"/>
                    <a:pt x="3" y="0"/>
                    <a:pt x="6" y="0"/>
                  </a:cubicBezTo>
                  <a:cubicBezTo>
                    <a:pt x="9" y="0"/>
                    <a:pt x="12" y="3"/>
                    <a:pt x="12" y="6"/>
                  </a:cubicBezTo>
                  <a:cubicBezTo>
                    <a:pt x="12" y="119"/>
                    <a:pt x="12" y="119"/>
                    <a:pt x="12" y="119"/>
                  </a:cubicBezTo>
                  <a:cubicBezTo>
                    <a:pt x="12" y="122"/>
                    <a:pt x="9" y="125"/>
                    <a:pt x="6"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3" name="フリーフォーム(F) 47"/>
            <p:cNvSpPr>
              <a:spLocks/>
            </p:cNvSpPr>
            <p:nvPr/>
          </p:nvSpPr>
          <p:spPr bwMode="auto">
            <a:xfrm>
              <a:off x="3669" y="575"/>
              <a:ext cx="18" cy="185"/>
            </a:xfrm>
            <a:custGeom>
              <a:avLst/>
              <a:gdLst>
                <a:gd name="T0" fmla="*/ 6 w 12"/>
                <a:gd name="T1" fmla="*/ 125 h 125"/>
                <a:gd name="T2" fmla="*/ 0 w 12"/>
                <a:gd name="T3" fmla="*/ 119 h 125"/>
                <a:gd name="T4" fmla="*/ 0 w 12"/>
                <a:gd name="T5" fmla="*/ 6 h 125"/>
                <a:gd name="T6" fmla="*/ 6 w 12"/>
                <a:gd name="T7" fmla="*/ 0 h 125"/>
                <a:gd name="T8" fmla="*/ 12 w 12"/>
                <a:gd name="T9" fmla="*/ 6 h 125"/>
                <a:gd name="T10" fmla="*/ 12 w 12"/>
                <a:gd name="T11" fmla="*/ 119 h 125"/>
                <a:gd name="T12" fmla="*/ 6 w 12"/>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12" h="125">
                  <a:moveTo>
                    <a:pt x="6" y="125"/>
                  </a:moveTo>
                  <a:cubicBezTo>
                    <a:pt x="3" y="125"/>
                    <a:pt x="0" y="122"/>
                    <a:pt x="0" y="119"/>
                  </a:cubicBezTo>
                  <a:cubicBezTo>
                    <a:pt x="0" y="6"/>
                    <a:pt x="0" y="6"/>
                    <a:pt x="0" y="6"/>
                  </a:cubicBezTo>
                  <a:cubicBezTo>
                    <a:pt x="0" y="3"/>
                    <a:pt x="3" y="0"/>
                    <a:pt x="6" y="0"/>
                  </a:cubicBezTo>
                  <a:cubicBezTo>
                    <a:pt x="9" y="0"/>
                    <a:pt x="12" y="3"/>
                    <a:pt x="12" y="6"/>
                  </a:cubicBezTo>
                  <a:cubicBezTo>
                    <a:pt x="12" y="119"/>
                    <a:pt x="12" y="119"/>
                    <a:pt x="12" y="119"/>
                  </a:cubicBezTo>
                  <a:cubicBezTo>
                    <a:pt x="12" y="122"/>
                    <a:pt x="9" y="125"/>
                    <a:pt x="6"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4" name="フリーフォーム(F) 48"/>
            <p:cNvSpPr>
              <a:spLocks/>
            </p:cNvSpPr>
            <p:nvPr/>
          </p:nvSpPr>
          <p:spPr bwMode="auto">
            <a:xfrm>
              <a:off x="3474" y="689"/>
              <a:ext cx="71" cy="71"/>
            </a:xfrm>
            <a:custGeom>
              <a:avLst/>
              <a:gdLst>
                <a:gd name="T0" fmla="*/ 6 w 48"/>
                <a:gd name="T1" fmla="*/ 48 h 48"/>
                <a:gd name="T2" fmla="*/ 0 w 48"/>
                <a:gd name="T3" fmla="*/ 42 h 48"/>
                <a:gd name="T4" fmla="*/ 42 w 48"/>
                <a:gd name="T5" fmla="*/ 0 h 48"/>
                <a:gd name="T6" fmla="*/ 48 w 48"/>
                <a:gd name="T7" fmla="*/ 6 h 48"/>
                <a:gd name="T8" fmla="*/ 42 w 48"/>
                <a:gd name="T9" fmla="*/ 12 h 48"/>
                <a:gd name="T10" fmla="*/ 12 w 48"/>
                <a:gd name="T11" fmla="*/ 42 h 48"/>
                <a:gd name="T12" fmla="*/ 6 w 4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48"/>
                  </a:moveTo>
                  <a:cubicBezTo>
                    <a:pt x="3" y="48"/>
                    <a:pt x="0" y="45"/>
                    <a:pt x="0" y="42"/>
                  </a:cubicBezTo>
                  <a:cubicBezTo>
                    <a:pt x="0" y="18"/>
                    <a:pt x="19" y="0"/>
                    <a:pt x="42" y="0"/>
                  </a:cubicBezTo>
                  <a:cubicBezTo>
                    <a:pt x="45" y="0"/>
                    <a:pt x="48" y="2"/>
                    <a:pt x="48" y="6"/>
                  </a:cubicBezTo>
                  <a:cubicBezTo>
                    <a:pt x="48" y="9"/>
                    <a:pt x="45" y="12"/>
                    <a:pt x="42" y="12"/>
                  </a:cubicBezTo>
                  <a:cubicBezTo>
                    <a:pt x="25" y="12"/>
                    <a:pt x="12" y="25"/>
                    <a:pt x="12" y="42"/>
                  </a:cubicBezTo>
                  <a:cubicBezTo>
                    <a:pt x="12" y="45"/>
                    <a:pt x="9" y="48"/>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5" name="フリーフォーム(F) 49"/>
            <p:cNvSpPr>
              <a:spLocks/>
            </p:cNvSpPr>
            <p:nvPr/>
          </p:nvSpPr>
          <p:spPr bwMode="auto">
            <a:xfrm>
              <a:off x="3705" y="689"/>
              <a:ext cx="71" cy="71"/>
            </a:xfrm>
            <a:custGeom>
              <a:avLst/>
              <a:gdLst>
                <a:gd name="T0" fmla="*/ 6 w 48"/>
                <a:gd name="T1" fmla="*/ 48 h 48"/>
                <a:gd name="T2" fmla="*/ 0 w 48"/>
                <a:gd name="T3" fmla="*/ 42 h 48"/>
                <a:gd name="T4" fmla="*/ 42 w 48"/>
                <a:gd name="T5" fmla="*/ 0 h 48"/>
                <a:gd name="T6" fmla="*/ 48 w 48"/>
                <a:gd name="T7" fmla="*/ 6 h 48"/>
                <a:gd name="T8" fmla="*/ 42 w 48"/>
                <a:gd name="T9" fmla="*/ 12 h 48"/>
                <a:gd name="T10" fmla="*/ 12 w 48"/>
                <a:gd name="T11" fmla="*/ 42 h 48"/>
                <a:gd name="T12" fmla="*/ 6 w 4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48"/>
                  </a:moveTo>
                  <a:cubicBezTo>
                    <a:pt x="3" y="48"/>
                    <a:pt x="0" y="45"/>
                    <a:pt x="0" y="42"/>
                  </a:cubicBezTo>
                  <a:cubicBezTo>
                    <a:pt x="0" y="18"/>
                    <a:pt x="19" y="0"/>
                    <a:pt x="42" y="0"/>
                  </a:cubicBezTo>
                  <a:cubicBezTo>
                    <a:pt x="45" y="0"/>
                    <a:pt x="48" y="2"/>
                    <a:pt x="48" y="6"/>
                  </a:cubicBezTo>
                  <a:cubicBezTo>
                    <a:pt x="48" y="9"/>
                    <a:pt x="45" y="12"/>
                    <a:pt x="42" y="12"/>
                  </a:cubicBezTo>
                  <a:cubicBezTo>
                    <a:pt x="25" y="12"/>
                    <a:pt x="12" y="25"/>
                    <a:pt x="12" y="42"/>
                  </a:cubicBezTo>
                  <a:cubicBezTo>
                    <a:pt x="12" y="45"/>
                    <a:pt x="9" y="48"/>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grpSp>
      <p:sp>
        <p:nvSpPr>
          <p:cNvPr id="26" name="フリーフォーム(F) 5" descr="矢印アイコン"/>
          <p:cNvSpPr>
            <a:spLocks noChangeAspect="1" noEditPoints="1"/>
          </p:cNvSpPr>
          <p:nvPr/>
        </p:nvSpPr>
        <p:spPr bwMode="auto">
          <a:xfrm>
            <a:off x="5532462" y="2193913"/>
            <a:ext cx="563264" cy="609840"/>
          </a:xfrm>
          <a:custGeom>
            <a:avLst/>
            <a:gdLst>
              <a:gd name="T0" fmla="*/ 424 w 561"/>
              <a:gd name="T1" fmla="*/ 592 h 606"/>
              <a:gd name="T2" fmla="*/ 437 w 561"/>
              <a:gd name="T3" fmla="*/ 501 h 606"/>
              <a:gd name="T4" fmla="*/ 497 w 561"/>
              <a:gd name="T5" fmla="*/ 498 h 606"/>
              <a:gd name="T6" fmla="*/ 291 w 561"/>
              <a:gd name="T7" fmla="*/ 446 h 606"/>
              <a:gd name="T8" fmla="*/ 271 w 561"/>
              <a:gd name="T9" fmla="*/ 428 h 606"/>
              <a:gd name="T10" fmla="*/ 375 w 561"/>
              <a:gd name="T11" fmla="*/ 314 h 606"/>
              <a:gd name="T12" fmla="*/ 526 w 561"/>
              <a:gd name="T13" fmla="*/ 491 h 606"/>
              <a:gd name="T14" fmla="*/ 509 w 561"/>
              <a:gd name="T15" fmla="*/ 524 h 606"/>
              <a:gd name="T16" fmla="*/ 451 w 561"/>
              <a:gd name="T17" fmla="*/ 528 h 606"/>
              <a:gd name="T18" fmla="*/ 437 w 561"/>
              <a:gd name="T19" fmla="*/ 606 h 606"/>
              <a:gd name="T20" fmla="*/ 205 w 561"/>
              <a:gd name="T21" fmla="*/ 587 h 606"/>
              <a:gd name="T22" fmla="*/ 218 w 561"/>
              <a:gd name="T23" fmla="*/ 329 h 606"/>
              <a:gd name="T24" fmla="*/ 278 w 561"/>
              <a:gd name="T25" fmla="*/ 326 h 606"/>
              <a:gd name="T26" fmla="*/ 33 w 561"/>
              <a:gd name="T27" fmla="*/ 326 h 606"/>
              <a:gd name="T28" fmla="*/ 93 w 561"/>
              <a:gd name="T29" fmla="*/ 329 h 606"/>
              <a:gd name="T30" fmla="*/ 107 w 561"/>
              <a:gd name="T31" fmla="*/ 515 h 606"/>
              <a:gd name="T32" fmla="*/ 80 w 561"/>
              <a:gd name="T33" fmla="*/ 515 h 606"/>
              <a:gd name="T34" fmla="*/ 31 w 561"/>
              <a:gd name="T35" fmla="*/ 357 h 606"/>
              <a:gd name="T36" fmla="*/ 6 w 561"/>
              <a:gd name="T37" fmla="*/ 337 h 606"/>
              <a:gd name="T38" fmla="*/ 145 w 561"/>
              <a:gd name="T39" fmla="*/ 147 h 606"/>
              <a:gd name="T40" fmla="*/ 307 w 561"/>
              <a:gd name="T41" fmla="*/ 319 h 606"/>
              <a:gd name="T42" fmla="*/ 290 w 561"/>
              <a:gd name="T43" fmla="*/ 353 h 606"/>
              <a:gd name="T44" fmla="*/ 232 w 561"/>
              <a:gd name="T45" fmla="*/ 357 h 606"/>
              <a:gd name="T46" fmla="*/ 218 w 561"/>
              <a:gd name="T47" fmla="*/ 600 h 606"/>
              <a:gd name="T48" fmla="*/ 455 w 561"/>
              <a:gd name="T49" fmla="*/ 359 h 606"/>
              <a:gd name="T50" fmla="*/ 468 w 561"/>
              <a:gd name="T51" fmla="*/ 189 h 606"/>
              <a:gd name="T52" fmla="*/ 528 w 561"/>
              <a:gd name="T53" fmla="*/ 186 h 606"/>
              <a:gd name="T54" fmla="*/ 283 w 561"/>
              <a:gd name="T55" fmla="*/ 186 h 606"/>
              <a:gd name="T56" fmla="*/ 343 w 561"/>
              <a:gd name="T57" fmla="*/ 189 h 606"/>
              <a:gd name="T58" fmla="*/ 357 w 561"/>
              <a:gd name="T59" fmla="*/ 280 h 606"/>
              <a:gd name="T60" fmla="*/ 330 w 561"/>
              <a:gd name="T61" fmla="*/ 280 h 606"/>
              <a:gd name="T62" fmla="*/ 281 w 561"/>
              <a:gd name="T63" fmla="*/ 216 h 606"/>
              <a:gd name="T64" fmla="*/ 256 w 561"/>
              <a:gd name="T65" fmla="*/ 196 h 606"/>
              <a:gd name="T66" fmla="*/ 395 w 561"/>
              <a:gd name="T67" fmla="*/ 6 h 606"/>
              <a:gd name="T68" fmla="*/ 557 w 561"/>
              <a:gd name="T69" fmla="*/ 178 h 606"/>
              <a:gd name="T70" fmla="*/ 540 w 561"/>
              <a:gd name="T71" fmla="*/ 212 h 606"/>
              <a:gd name="T72" fmla="*/ 482 w 561"/>
              <a:gd name="T73" fmla="*/ 216 h 606"/>
              <a:gd name="T74" fmla="*/ 468 w 561"/>
              <a:gd name="T75" fmla="*/ 37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1" h="606">
                <a:moveTo>
                  <a:pt x="437" y="606"/>
                </a:moveTo>
                <a:cubicBezTo>
                  <a:pt x="430" y="606"/>
                  <a:pt x="424" y="600"/>
                  <a:pt x="424" y="592"/>
                </a:cubicBezTo>
                <a:cubicBezTo>
                  <a:pt x="424" y="515"/>
                  <a:pt x="424" y="515"/>
                  <a:pt x="424" y="515"/>
                </a:cubicBezTo>
                <a:cubicBezTo>
                  <a:pt x="424" y="507"/>
                  <a:pt x="430" y="501"/>
                  <a:pt x="437" y="501"/>
                </a:cubicBezTo>
                <a:cubicBezTo>
                  <a:pt x="494" y="501"/>
                  <a:pt x="494" y="501"/>
                  <a:pt x="494" y="501"/>
                </a:cubicBezTo>
                <a:cubicBezTo>
                  <a:pt x="497" y="498"/>
                  <a:pt x="497" y="498"/>
                  <a:pt x="497" y="498"/>
                </a:cubicBezTo>
                <a:cubicBezTo>
                  <a:pt x="374" y="348"/>
                  <a:pt x="374" y="348"/>
                  <a:pt x="374" y="348"/>
                </a:cubicBezTo>
                <a:cubicBezTo>
                  <a:pt x="291" y="446"/>
                  <a:pt x="291" y="446"/>
                  <a:pt x="291" y="446"/>
                </a:cubicBezTo>
                <a:cubicBezTo>
                  <a:pt x="286" y="451"/>
                  <a:pt x="278" y="452"/>
                  <a:pt x="272" y="447"/>
                </a:cubicBezTo>
                <a:cubicBezTo>
                  <a:pt x="266" y="442"/>
                  <a:pt x="266" y="434"/>
                  <a:pt x="271" y="428"/>
                </a:cubicBezTo>
                <a:cubicBezTo>
                  <a:pt x="364" y="319"/>
                  <a:pt x="364" y="319"/>
                  <a:pt x="364" y="319"/>
                </a:cubicBezTo>
                <a:cubicBezTo>
                  <a:pt x="367" y="316"/>
                  <a:pt x="371" y="315"/>
                  <a:pt x="375" y="314"/>
                </a:cubicBezTo>
                <a:cubicBezTo>
                  <a:pt x="379" y="314"/>
                  <a:pt x="383" y="316"/>
                  <a:pt x="385" y="319"/>
                </a:cubicBezTo>
                <a:cubicBezTo>
                  <a:pt x="526" y="491"/>
                  <a:pt x="526" y="491"/>
                  <a:pt x="526" y="491"/>
                </a:cubicBezTo>
                <a:cubicBezTo>
                  <a:pt x="530" y="496"/>
                  <a:pt x="530" y="504"/>
                  <a:pt x="525" y="509"/>
                </a:cubicBezTo>
                <a:cubicBezTo>
                  <a:pt x="509" y="524"/>
                  <a:pt x="509" y="524"/>
                  <a:pt x="509" y="524"/>
                </a:cubicBezTo>
                <a:cubicBezTo>
                  <a:pt x="507" y="527"/>
                  <a:pt x="503" y="528"/>
                  <a:pt x="500" y="528"/>
                </a:cubicBezTo>
                <a:cubicBezTo>
                  <a:pt x="451" y="528"/>
                  <a:pt x="451" y="528"/>
                  <a:pt x="451" y="528"/>
                </a:cubicBezTo>
                <a:cubicBezTo>
                  <a:pt x="451" y="592"/>
                  <a:pt x="451" y="592"/>
                  <a:pt x="451" y="592"/>
                </a:cubicBezTo>
                <a:cubicBezTo>
                  <a:pt x="451" y="600"/>
                  <a:pt x="445" y="606"/>
                  <a:pt x="437" y="606"/>
                </a:cubicBezTo>
                <a:close/>
                <a:moveTo>
                  <a:pt x="218" y="600"/>
                </a:moveTo>
                <a:cubicBezTo>
                  <a:pt x="211" y="600"/>
                  <a:pt x="205" y="594"/>
                  <a:pt x="205" y="587"/>
                </a:cubicBezTo>
                <a:cubicBezTo>
                  <a:pt x="205" y="343"/>
                  <a:pt x="205" y="343"/>
                  <a:pt x="205" y="343"/>
                </a:cubicBezTo>
                <a:cubicBezTo>
                  <a:pt x="205" y="336"/>
                  <a:pt x="211" y="329"/>
                  <a:pt x="218" y="329"/>
                </a:cubicBezTo>
                <a:cubicBezTo>
                  <a:pt x="275" y="329"/>
                  <a:pt x="275" y="329"/>
                  <a:pt x="275" y="329"/>
                </a:cubicBezTo>
                <a:cubicBezTo>
                  <a:pt x="278" y="326"/>
                  <a:pt x="278" y="326"/>
                  <a:pt x="278" y="326"/>
                </a:cubicBezTo>
                <a:cubicBezTo>
                  <a:pt x="156" y="177"/>
                  <a:pt x="156" y="177"/>
                  <a:pt x="156" y="177"/>
                </a:cubicBezTo>
                <a:cubicBezTo>
                  <a:pt x="33" y="326"/>
                  <a:pt x="33" y="326"/>
                  <a:pt x="33" y="326"/>
                </a:cubicBezTo>
                <a:cubicBezTo>
                  <a:pt x="36" y="329"/>
                  <a:pt x="36" y="329"/>
                  <a:pt x="36" y="329"/>
                </a:cubicBezTo>
                <a:cubicBezTo>
                  <a:pt x="93" y="329"/>
                  <a:pt x="93" y="329"/>
                  <a:pt x="93" y="329"/>
                </a:cubicBezTo>
                <a:cubicBezTo>
                  <a:pt x="101" y="329"/>
                  <a:pt x="107" y="336"/>
                  <a:pt x="107" y="343"/>
                </a:cubicBezTo>
                <a:cubicBezTo>
                  <a:pt x="107" y="515"/>
                  <a:pt x="107" y="515"/>
                  <a:pt x="107" y="515"/>
                </a:cubicBezTo>
                <a:cubicBezTo>
                  <a:pt x="107" y="522"/>
                  <a:pt x="101" y="528"/>
                  <a:pt x="93" y="528"/>
                </a:cubicBezTo>
                <a:cubicBezTo>
                  <a:pt x="86" y="528"/>
                  <a:pt x="80" y="522"/>
                  <a:pt x="80" y="515"/>
                </a:cubicBezTo>
                <a:cubicBezTo>
                  <a:pt x="80" y="357"/>
                  <a:pt x="80" y="357"/>
                  <a:pt x="80" y="357"/>
                </a:cubicBezTo>
                <a:cubicBezTo>
                  <a:pt x="31" y="357"/>
                  <a:pt x="31" y="357"/>
                  <a:pt x="31" y="357"/>
                </a:cubicBezTo>
                <a:cubicBezTo>
                  <a:pt x="27" y="357"/>
                  <a:pt x="24" y="355"/>
                  <a:pt x="21" y="353"/>
                </a:cubicBezTo>
                <a:cubicBezTo>
                  <a:pt x="6" y="337"/>
                  <a:pt x="6" y="337"/>
                  <a:pt x="6" y="337"/>
                </a:cubicBezTo>
                <a:cubicBezTo>
                  <a:pt x="1" y="332"/>
                  <a:pt x="0" y="324"/>
                  <a:pt x="5" y="319"/>
                </a:cubicBezTo>
                <a:cubicBezTo>
                  <a:pt x="145" y="147"/>
                  <a:pt x="145" y="147"/>
                  <a:pt x="145" y="147"/>
                </a:cubicBezTo>
                <a:cubicBezTo>
                  <a:pt x="151" y="141"/>
                  <a:pt x="161" y="141"/>
                  <a:pt x="166" y="147"/>
                </a:cubicBezTo>
                <a:cubicBezTo>
                  <a:pt x="307" y="319"/>
                  <a:pt x="307" y="319"/>
                  <a:pt x="307" y="319"/>
                </a:cubicBezTo>
                <a:cubicBezTo>
                  <a:pt x="311" y="324"/>
                  <a:pt x="311" y="332"/>
                  <a:pt x="306" y="337"/>
                </a:cubicBezTo>
                <a:cubicBezTo>
                  <a:pt x="290" y="353"/>
                  <a:pt x="290" y="353"/>
                  <a:pt x="290" y="353"/>
                </a:cubicBezTo>
                <a:cubicBezTo>
                  <a:pt x="288" y="355"/>
                  <a:pt x="284" y="357"/>
                  <a:pt x="281" y="357"/>
                </a:cubicBezTo>
                <a:cubicBezTo>
                  <a:pt x="232" y="357"/>
                  <a:pt x="232" y="357"/>
                  <a:pt x="232" y="357"/>
                </a:cubicBezTo>
                <a:cubicBezTo>
                  <a:pt x="232" y="587"/>
                  <a:pt x="232" y="587"/>
                  <a:pt x="232" y="587"/>
                </a:cubicBezTo>
                <a:cubicBezTo>
                  <a:pt x="232" y="594"/>
                  <a:pt x="226" y="600"/>
                  <a:pt x="218" y="600"/>
                </a:cubicBezTo>
                <a:close/>
                <a:moveTo>
                  <a:pt x="468" y="372"/>
                </a:moveTo>
                <a:cubicBezTo>
                  <a:pt x="461" y="372"/>
                  <a:pt x="455" y="366"/>
                  <a:pt x="455" y="359"/>
                </a:cubicBezTo>
                <a:cubicBezTo>
                  <a:pt x="455" y="202"/>
                  <a:pt x="455" y="202"/>
                  <a:pt x="455" y="202"/>
                </a:cubicBezTo>
                <a:cubicBezTo>
                  <a:pt x="455" y="195"/>
                  <a:pt x="461" y="189"/>
                  <a:pt x="468" y="189"/>
                </a:cubicBezTo>
                <a:cubicBezTo>
                  <a:pt x="525" y="189"/>
                  <a:pt x="525" y="189"/>
                  <a:pt x="525" y="189"/>
                </a:cubicBezTo>
                <a:cubicBezTo>
                  <a:pt x="528" y="186"/>
                  <a:pt x="528" y="186"/>
                  <a:pt x="528" y="186"/>
                </a:cubicBezTo>
                <a:cubicBezTo>
                  <a:pt x="406" y="36"/>
                  <a:pt x="406" y="36"/>
                  <a:pt x="406" y="36"/>
                </a:cubicBezTo>
                <a:cubicBezTo>
                  <a:pt x="283" y="186"/>
                  <a:pt x="283" y="186"/>
                  <a:pt x="283" y="186"/>
                </a:cubicBezTo>
                <a:cubicBezTo>
                  <a:pt x="286" y="189"/>
                  <a:pt x="286" y="189"/>
                  <a:pt x="286" y="189"/>
                </a:cubicBezTo>
                <a:cubicBezTo>
                  <a:pt x="343" y="189"/>
                  <a:pt x="343" y="189"/>
                  <a:pt x="343" y="189"/>
                </a:cubicBezTo>
                <a:cubicBezTo>
                  <a:pt x="351" y="189"/>
                  <a:pt x="357" y="195"/>
                  <a:pt x="357" y="202"/>
                </a:cubicBezTo>
                <a:cubicBezTo>
                  <a:pt x="357" y="280"/>
                  <a:pt x="357" y="280"/>
                  <a:pt x="357" y="280"/>
                </a:cubicBezTo>
                <a:cubicBezTo>
                  <a:pt x="357" y="288"/>
                  <a:pt x="351" y="294"/>
                  <a:pt x="343" y="294"/>
                </a:cubicBezTo>
                <a:cubicBezTo>
                  <a:pt x="336" y="294"/>
                  <a:pt x="330" y="288"/>
                  <a:pt x="330" y="280"/>
                </a:cubicBezTo>
                <a:cubicBezTo>
                  <a:pt x="330" y="216"/>
                  <a:pt x="330" y="216"/>
                  <a:pt x="330" y="216"/>
                </a:cubicBezTo>
                <a:cubicBezTo>
                  <a:pt x="281" y="216"/>
                  <a:pt x="281" y="216"/>
                  <a:pt x="281" y="216"/>
                </a:cubicBezTo>
                <a:cubicBezTo>
                  <a:pt x="277" y="216"/>
                  <a:pt x="274" y="214"/>
                  <a:pt x="271" y="212"/>
                </a:cubicBezTo>
                <a:cubicBezTo>
                  <a:pt x="256" y="196"/>
                  <a:pt x="256" y="196"/>
                  <a:pt x="256" y="196"/>
                </a:cubicBezTo>
                <a:cubicBezTo>
                  <a:pt x="251" y="191"/>
                  <a:pt x="250" y="184"/>
                  <a:pt x="255" y="178"/>
                </a:cubicBezTo>
                <a:cubicBezTo>
                  <a:pt x="395" y="6"/>
                  <a:pt x="395" y="6"/>
                  <a:pt x="395" y="6"/>
                </a:cubicBezTo>
                <a:cubicBezTo>
                  <a:pt x="401" y="0"/>
                  <a:pt x="411" y="0"/>
                  <a:pt x="416" y="6"/>
                </a:cubicBezTo>
                <a:cubicBezTo>
                  <a:pt x="557" y="178"/>
                  <a:pt x="557" y="178"/>
                  <a:pt x="557" y="178"/>
                </a:cubicBezTo>
                <a:cubicBezTo>
                  <a:pt x="561" y="184"/>
                  <a:pt x="561" y="191"/>
                  <a:pt x="556" y="196"/>
                </a:cubicBezTo>
                <a:cubicBezTo>
                  <a:pt x="540" y="212"/>
                  <a:pt x="540" y="212"/>
                  <a:pt x="540" y="212"/>
                </a:cubicBezTo>
                <a:cubicBezTo>
                  <a:pt x="538" y="214"/>
                  <a:pt x="534" y="216"/>
                  <a:pt x="531" y="216"/>
                </a:cubicBezTo>
                <a:cubicBezTo>
                  <a:pt x="482" y="216"/>
                  <a:pt x="482" y="216"/>
                  <a:pt x="482" y="216"/>
                </a:cubicBezTo>
                <a:cubicBezTo>
                  <a:pt x="482" y="359"/>
                  <a:pt x="482" y="359"/>
                  <a:pt x="482" y="359"/>
                </a:cubicBezTo>
                <a:cubicBezTo>
                  <a:pt x="482" y="366"/>
                  <a:pt x="476" y="372"/>
                  <a:pt x="468" y="372"/>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grpSp>
        <p:nvGrpSpPr>
          <p:cNvPr id="27" name="グループ 60" descr="上昇トレンド グラフ アイコン"/>
          <p:cNvGrpSpPr>
            <a:grpSpLocks noChangeAspect="1"/>
          </p:cNvGrpSpPr>
          <p:nvPr/>
        </p:nvGrpSpPr>
        <p:grpSpPr bwMode="auto">
          <a:xfrm>
            <a:off x="5516350" y="3516880"/>
            <a:ext cx="594983" cy="581018"/>
            <a:chOff x="6726" y="600"/>
            <a:chExt cx="426" cy="416"/>
          </a:xfrm>
          <a:solidFill>
            <a:schemeClr val="accent1"/>
          </a:solidFill>
        </p:grpSpPr>
        <p:sp>
          <p:nvSpPr>
            <p:cNvPr id="28" name="フリーフォーム(F) 61"/>
            <p:cNvSpPr>
              <a:spLocks/>
            </p:cNvSpPr>
            <p:nvPr/>
          </p:nvSpPr>
          <p:spPr bwMode="auto">
            <a:xfrm>
              <a:off x="6726" y="999"/>
              <a:ext cx="426" cy="17"/>
            </a:xfrm>
            <a:custGeom>
              <a:avLst/>
              <a:gdLst>
                <a:gd name="T0" fmla="*/ 282 w 288"/>
                <a:gd name="T1" fmla="*/ 12 h 12"/>
                <a:gd name="T2" fmla="*/ 6 w 288"/>
                <a:gd name="T3" fmla="*/ 12 h 12"/>
                <a:gd name="T4" fmla="*/ 0 w 288"/>
                <a:gd name="T5" fmla="*/ 6 h 12"/>
                <a:gd name="T6" fmla="*/ 6 w 288"/>
                <a:gd name="T7" fmla="*/ 0 h 12"/>
                <a:gd name="T8" fmla="*/ 282 w 288"/>
                <a:gd name="T9" fmla="*/ 0 h 12"/>
                <a:gd name="T10" fmla="*/ 288 w 288"/>
                <a:gd name="T11" fmla="*/ 6 h 12"/>
                <a:gd name="T12" fmla="*/ 282 w 28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88" h="12">
                  <a:moveTo>
                    <a:pt x="282" y="12"/>
                  </a:moveTo>
                  <a:cubicBezTo>
                    <a:pt x="6" y="12"/>
                    <a:pt x="6" y="12"/>
                    <a:pt x="6" y="12"/>
                  </a:cubicBezTo>
                  <a:cubicBezTo>
                    <a:pt x="2" y="12"/>
                    <a:pt x="0" y="10"/>
                    <a:pt x="0" y="6"/>
                  </a:cubicBezTo>
                  <a:cubicBezTo>
                    <a:pt x="0" y="3"/>
                    <a:pt x="2" y="0"/>
                    <a:pt x="6" y="0"/>
                  </a:cubicBezTo>
                  <a:cubicBezTo>
                    <a:pt x="282" y="0"/>
                    <a:pt x="282" y="0"/>
                    <a:pt x="282" y="0"/>
                  </a:cubicBezTo>
                  <a:cubicBezTo>
                    <a:pt x="285" y="0"/>
                    <a:pt x="288" y="3"/>
                    <a:pt x="288" y="6"/>
                  </a:cubicBezTo>
                  <a:cubicBezTo>
                    <a:pt x="288" y="10"/>
                    <a:pt x="285" y="12"/>
                    <a:pt x="28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9" name="フリーフォーム(F) 62"/>
            <p:cNvSpPr>
              <a:spLocks noEditPoints="1"/>
            </p:cNvSpPr>
            <p:nvPr/>
          </p:nvSpPr>
          <p:spPr bwMode="auto">
            <a:xfrm>
              <a:off x="6744" y="912"/>
              <a:ext cx="71" cy="104"/>
            </a:xfrm>
            <a:custGeom>
              <a:avLst/>
              <a:gdLst>
                <a:gd name="T0" fmla="*/ 42 w 48"/>
                <a:gd name="T1" fmla="*/ 72 h 72"/>
                <a:gd name="T2" fmla="*/ 6 w 48"/>
                <a:gd name="T3" fmla="*/ 72 h 72"/>
                <a:gd name="T4" fmla="*/ 0 w 48"/>
                <a:gd name="T5" fmla="*/ 66 h 72"/>
                <a:gd name="T6" fmla="*/ 0 w 48"/>
                <a:gd name="T7" fmla="*/ 6 h 72"/>
                <a:gd name="T8" fmla="*/ 6 w 48"/>
                <a:gd name="T9" fmla="*/ 0 h 72"/>
                <a:gd name="T10" fmla="*/ 42 w 48"/>
                <a:gd name="T11" fmla="*/ 0 h 72"/>
                <a:gd name="T12" fmla="*/ 48 w 48"/>
                <a:gd name="T13" fmla="*/ 6 h 72"/>
                <a:gd name="T14" fmla="*/ 48 w 48"/>
                <a:gd name="T15" fmla="*/ 66 h 72"/>
                <a:gd name="T16" fmla="*/ 42 w 48"/>
                <a:gd name="T17" fmla="*/ 72 h 72"/>
                <a:gd name="T18" fmla="*/ 12 w 48"/>
                <a:gd name="T19" fmla="*/ 60 h 72"/>
                <a:gd name="T20" fmla="*/ 36 w 48"/>
                <a:gd name="T21" fmla="*/ 60 h 72"/>
                <a:gd name="T22" fmla="*/ 36 w 48"/>
                <a:gd name="T23" fmla="*/ 12 h 72"/>
                <a:gd name="T24" fmla="*/ 12 w 48"/>
                <a:gd name="T25" fmla="*/ 12 h 72"/>
                <a:gd name="T26" fmla="*/ 12 w 48"/>
                <a:gd name="T27" fmla="*/ 6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2">
                  <a:moveTo>
                    <a:pt x="42" y="72"/>
                  </a:moveTo>
                  <a:cubicBezTo>
                    <a:pt x="6" y="72"/>
                    <a:pt x="6" y="72"/>
                    <a:pt x="6" y="72"/>
                  </a:cubicBezTo>
                  <a:cubicBezTo>
                    <a:pt x="2" y="72"/>
                    <a:pt x="0" y="70"/>
                    <a:pt x="0" y="66"/>
                  </a:cubicBezTo>
                  <a:cubicBezTo>
                    <a:pt x="0" y="6"/>
                    <a:pt x="0" y="6"/>
                    <a:pt x="0" y="6"/>
                  </a:cubicBezTo>
                  <a:cubicBezTo>
                    <a:pt x="0" y="3"/>
                    <a:pt x="2" y="0"/>
                    <a:pt x="6" y="0"/>
                  </a:cubicBezTo>
                  <a:cubicBezTo>
                    <a:pt x="42" y="0"/>
                    <a:pt x="42" y="0"/>
                    <a:pt x="42" y="0"/>
                  </a:cubicBezTo>
                  <a:cubicBezTo>
                    <a:pt x="45" y="0"/>
                    <a:pt x="48" y="3"/>
                    <a:pt x="48" y="6"/>
                  </a:cubicBezTo>
                  <a:cubicBezTo>
                    <a:pt x="48" y="66"/>
                    <a:pt x="48" y="66"/>
                    <a:pt x="48" y="66"/>
                  </a:cubicBezTo>
                  <a:cubicBezTo>
                    <a:pt x="48" y="70"/>
                    <a:pt x="45" y="72"/>
                    <a:pt x="42" y="72"/>
                  </a:cubicBezTo>
                  <a:close/>
                  <a:moveTo>
                    <a:pt x="12" y="60"/>
                  </a:moveTo>
                  <a:cubicBezTo>
                    <a:pt x="36" y="60"/>
                    <a:pt x="36" y="60"/>
                    <a:pt x="36" y="60"/>
                  </a:cubicBezTo>
                  <a:cubicBezTo>
                    <a:pt x="36" y="12"/>
                    <a:pt x="36" y="12"/>
                    <a:pt x="36" y="12"/>
                  </a:cubicBezTo>
                  <a:cubicBezTo>
                    <a:pt x="12" y="12"/>
                    <a:pt x="12" y="12"/>
                    <a:pt x="12" y="12"/>
                  </a:cubicBezTo>
                  <a:lnTo>
                    <a:pt x="12"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0" name="フリーフォーム(F) 63"/>
            <p:cNvSpPr>
              <a:spLocks noEditPoints="1"/>
            </p:cNvSpPr>
            <p:nvPr/>
          </p:nvSpPr>
          <p:spPr bwMode="auto">
            <a:xfrm>
              <a:off x="6850" y="826"/>
              <a:ext cx="71" cy="190"/>
            </a:xfrm>
            <a:custGeom>
              <a:avLst/>
              <a:gdLst>
                <a:gd name="T0" fmla="*/ 42 w 48"/>
                <a:gd name="T1" fmla="*/ 132 h 132"/>
                <a:gd name="T2" fmla="*/ 6 w 48"/>
                <a:gd name="T3" fmla="*/ 132 h 132"/>
                <a:gd name="T4" fmla="*/ 0 w 48"/>
                <a:gd name="T5" fmla="*/ 126 h 132"/>
                <a:gd name="T6" fmla="*/ 0 w 48"/>
                <a:gd name="T7" fmla="*/ 6 h 132"/>
                <a:gd name="T8" fmla="*/ 6 w 48"/>
                <a:gd name="T9" fmla="*/ 0 h 132"/>
                <a:gd name="T10" fmla="*/ 42 w 48"/>
                <a:gd name="T11" fmla="*/ 0 h 132"/>
                <a:gd name="T12" fmla="*/ 48 w 48"/>
                <a:gd name="T13" fmla="*/ 6 h 132"/>
                <a:gd name="T14" fmla="*/ 48 w 48"/>
                <a:gd name="T15" fmla="*/ 126 h 132"/>
                <a:gd name="T16" fmla="*/ 42 w 48"/>
                <a:gd name="T17" fmla="*/ 132 h 132"/>
                <a:gd name="T18" fmla="*/ 12 w 48"/>
                <a:gd name="T19" fmla="*/ 120 h 132"/>
                <a:gd name="T20" fmla="*/ 36 w 48"/>
                <a:gd name="T21" fmla="*/ 120 h 132"/>
                <a:gd name="T22" fmla="*/ 36 w 48"/>
                <a:gd name="T23" fmla="*/ 12 h 132"/>
                <a:gd name="T24" fmla="*/ 12 w 48"/>
                <a:gd name="T25" fmla="*/ 12 h 132"/>
                <a:gd name="T26" fmla="*/ 12 w 48"/>
                <a:gd name="T27" fmla="*/ 12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32">
                  <a:moveTo>
                    <a:pt x="42" y="132"/>
                  </a:moveTo>
                  <a:cubicBezTo>
                    <a:pt x="6" y="132"/>
                    <a:pt x="6" y="132"/>
                    <a:pt x="6" y="132"/>
                  </a:cubicBezTo>
                  <a:cubicBezTo>
                    <a:pt x="2" y="132"/>
                    <a:pt x="0" y="130"/>
                    <a:pt x="0" y="126"/>
                  </a:cubicBezTo>
                  <a:cubicBezTo>
                    <a:pt x="0" y="6"/>
                    <a:pt x="0" y="6"/>
                    <a:pt x="0" y="6"/>
                  </a:cubicBezTo>
                  <a:cubicBezTo>
                    <a:pt x="0" y="3"/>
                    <a:pt x="2" y="0"/>
                    <a:pt x="6" y="0"/>
                  </a:cubicBezTo>
                  <a:cubicBezTo>
                    <a:pt x="42" y="0"/>
                    <a:pt x="42" y="0"/>
                    <a:pt x="42" y="0"/>
                  </a:cubicBezTo>
                  <a:cubicBezTo>
                    <a:pt x="45" y="0"/>
                    <a:pt x="48" y="3"/>
                    <a:pt x="48" y="6"/>
                  </a:cubicBezTo>
                  <a:cubicBezTo>
                    <a:pt x="48" y="126"/>
                    <a:pt x="48" y="126"/>
                    <a:pt x="48" y="126"/>
                  </a:cubicBezTo>
                  <a:cubicBezTo>
                    <a:pt x="48" y="130"/>
                    <a:pt x="45" y="132"/>
                    <a:pt x="42" y="132"/>
                  </a:cubicBezTo>
                  <a:close/>
                  <a:moveTo>
                    <a:pt x="12" y="120"/>
                  </a:moveTo>
                  <a:cubicBezTo>
                    <a:pt x="36" y="120"/>
                    <a:pt x="36" y="120"/>
                    <a:pt x="36" y="120"/>
                  </a:cubicBezTo>
                  <a:cubicBezTo>
                    <a:pt x="36" y="12"/>
                    <a:pt x="36" y="12"/>
                    <a:pt x="36" y="12"/>
                  </a:cubicBezTo>
                  <a:cubicBezTo>
                    <a:pt x="12" y="12"/>
                    <a:pt x="12" y="12"/>
                    <a:pt x="12" y="12"/>
                  </a:cubicBezTo>
                  <a:lnTo>
                    <a:pt x="12"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1" name="フリーフォーム(F) 64"/>
            <p:cNvSpPr>
              <a:spLocks noEditPoints="1"/>
            </p:cNvSpPr>
            <p:nvPr/>
          </p:nvSpPr>
          <p:spPr bwMode="auto">
            <a:xfrm>
              <a:off x="6957" y="860"/>
              <a:ext cx="71" cy="156"/>
            </a:xfrm>
            <a:custGeom>
              <a:avLst/>
              <a:gdLst>
                <a:gd name="T0" fmla="*/ 42 w 48"/>
                <a:gd name="T1" fmla="*/ 108 h 108"/>
                <a:gd name="T2" fmla="*/ 6 w 48"/>
                <a:gd name="T3" fmla="*/ 108 h 108"/>
                <a:gd name="T4" fmla="*/ 0 w 48"/>
                <a:gd name="T5" fmla="*/ 102 h 108"/>
                <a:gd name="T6" fmla="*/ 0 w 48"/>
                <a:gd name="T7" fmla="*/ 6 h 108"/>
                <a:gd name="T8" fmla="*/ 6 w 48"/>
                <a:gd name="T9" fmla="*/ 0 h 108"/>
                <a:gd name="T10" fmla="*/ 42 w 48"/>
                <a:gd name="T11" fmla="*/ 0 h 108"/>
                <a:gd name="T12" fmla="*/ 48 w 48"/>
                <a:gd name="T13" fmla="*/ 6 h 108"/>
                <a:gd name="T14" fmla="*/ 48 w 48"/>
                <a:gd name="T15" fmla="*/ 102 h 108"/>
                <a:gd name="T16" fmla="*/ 42 w 48"/>
                <a:gd name="T17" fmla="*/ 108 h 108"/>
                <a:gd name="T18" fmla="*/ 12 w 48"/>
                <a:gd name="T19" fmla="*/ 96 h 108"/>
                <a:gd name="T20" fmla="*/ 36 w 48"/>
                <a:gd name="T21" fmla="*/ 96 h 108"/>
                <a:gd name="T22" fmla="*/ 36 w 48"/>
                <a:gd name="T23" fmla="*/ 12 h 108"/>
                <a:gd name="T24" fmla="*/ 12 w 48"/>
                <a:gd name="T25" fmla="*/ 12 h 108"/>
                <a:gd name="T26" fmla="*/ 12 w 48"/>
                <a:gd name="T27"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08">
                  <a:moveTo>
                    <a:pt x="42" y="108"/>
                  </a:moveTo>
                  <a:cubicBezTo>
                    <a:pt x="6" y="108"/>
                    <a:pt x="6" y="108"/>
                    <a:pt x="6" y="108"/>
                  </a:cubicBezTo>
                  <a:cubicBezTo>
                    <a:pt x="2" y="108"/>
                    <a:pt x="0" y="106"/>
                    <a:pt x="0" y="102"/>
                  </a:cubicBezTo>
                  <a:cubicBezTo>
                    <a:pt x="0" y="6"/>
                    <a:pt x="0" y="6"/>
                    <a:pt x="0" y="6"/>
                  </a:cubicBezTo>
                  <a:cubicBezTo>
                    <a:pt x="0" y="3"/>
                    <a:pt x="2" y="0"/>
                    <a:pt x="6" y="0"/>
                  </a:cubicBezTo>
                  <a:cubicBezTo>
                    <a:pt x="42" y="0"/>
                    <a:pt x="42" y="0"/>
                    <a:pt x="42" y="0"/>
                  </a:cubicBezTo>
                  <a:cubicBezTo>
                    <a:pt x="45" y="0"/>
                    <a:pt x="48" y="3"/>
                    <a:pt x="48" y="6"/>
                  </a:cubicBezTo>
                  <a:cubicBezTo>
                    <a:pt x="48" y="102"/>
                    <a:pt x="48" y="102"/>
                    <a:pt x="48" y="102"/>
                  </a:cubicBezTo>
                  <a:cubicBezTo>
                    <a:pt x="48" y="106"/>
                    <a:pt x="45" y="108"/>
                    <a:pt x="42" y="108"/>
                  </a:cubicBezTo>
                  <a:close/>
                  <a:moveTo>
                    <a:pt x="12" y="96"/>
                  </a:moveTo>
                  <a:cubicBezTo>
                    <a:pt x="36" y="96"/>
                    <a:pt x="36" y="96"/>
                    <a:pt x="36" y="96"/>
                  </a:cubicBezTo>
                  <a:cubicBezTo>
                    <a:pt x="36" y="12"/>
                    <a:pt x="36" y="12"/>
                    <a:pt x="36" y="12"/>
                  </a:cubicBezTo>
                  <a:cubicBezTo>
                    <a:pt x="12" y="12"/>
                    <a:pt x="12" y="12"/>
                    <a:pt x="12" y="12"/>
                  </a:cubicBezTo>
                  <a:lnTo>
                    <a:pt x="12"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2" name="フリーフォーム(F) 65"/>
            <p:cNvSpPr>
              <a:spLocks noEditPoints="1"/>
            </p:cNvSpPr>
            <p:nvPr/>
          </p:nvSpPr>
          <p:spPr bwMode="auto">
            <a:xfrm>
              <a:off x="7063" y="739"/>
              <a:ext cx="71" cy="277"/>
            </a:xfrm>
            <a:custGeom>
              <a:avLst/>
              <a:gdLst>
                <a:gd name="T0" fmla="*/ 42 w 48"/>
                <a:gd name="T1" fmla="*/ 192 h 192"/>
                <a:gd name="T2" fmla="*/ 6 w 48"/>
                <a:gd name="T3" fmla="*/ 192 h 192"/>
                <a:gd name="T4" fmla="*/ 0 w 48"/>
                <a:gd name="T5" fmla="*/ 186 h 192"/>
                <a:gd name="T6" fmla="*/ 0 w 48"/>
                <a:gd name="T7" fmla="*/ 6 h 192"/>
                <a:gd name="T8" fmla="*/ 6 w 48"/>
                <a:gd name="T9" fmla="*/ 0 h 192"/>
                <a:gd name="T10" fmla="*/ 42 w 48"/>
                <a:gd name="T11" fmla="*/ 0 h 192"/>
                <a:gd name="T12" fmla="*/ 48 w 48"/>
                <a:gd name="T13" fmla="*/ 6 h 192"/>
                <a:gd name="T14" fmla="*/ 48 w 48"/>
                <a:gd name="T15" fmla="*/ 186 h 192"/>
                <a:gd name="T16" fmla="*/ 42 w 48"/>
                <a:gd name="T17" fmla="*/ 192 h 192"/>
                <a:gd name="T18" fmla="*/ 12 w 48"/>
                <a:gd name="T19" fmla="*/ 180 h 192"/>
                <a:gd name="T20" fmla="*/ 36 w 48"/>
                <a:gd name="T21" fmla="*/ 180 h 192"/>
                <a:gd name="T22" fmla="*/ 36 w 48"/>
                <a:gd name="T23" fmla="*/ 12 h 192"/>
                <a:gd name="T24" fmla="*/ 12 w 48"/>
                <a:gd name="T25" fmla="*/ 12 h 192"/>
                <a:gd name="T26" fmla="*/ 12 w 48"/>
                <a:gd name="T27" fmla="*/ 18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92">
                  <a:moveTo>
                    <a:pt x="42" y="192"/>
                  </a:moveTo>
                  <a:cubicBezTo>
                    <a:pt x="6" y="192"/>
                    <a:pt x="6" y="192"/>
                    <a:pt x="6" y="192"/>
                  </a:cubicBezTo>
                  <a:cubicBezTo>
                    <a:pt x="2" y="192"/>
                    <a:pt x="0" y="190"/>
                    <a:pt x="0" y="186"/>
                  </a:cubicBezTo>
                  <a:cubicBezTo>
                    <a:pt x="0" y="6"/>
                    <a:pt x="0" y="6"/>
                    <a:pt x="0" y="6"/>
                  </a:cubicBezTo>
                  <a:cubicBezTo>
                    <a:pt x="0" y="3"/>
                    <a:pt x="2" y="0"/>
                    <a:pt x="6" y="0"/>
                  </a:cubicBezTo>
                  <a:cubicBezTo>
                    <a:pt x="42" y="0"/>
                    <a:pt x="42" y="0"/>
                    <a:pt x="42" y="0"/>
                  </a:cubicBezTo>
                  <a:cubicBezTo>
                    <a:pt x="45" y="0"/>
                    <a:pt x="48" y="3"/>
                    <a:pt x="48" y="6"/>
                  </a:cubicBezTo>
                  <a:cubicBezTo>
                    <a:pt x="48" y="186"/>
                    <a:pt x="48" y="186"/>
                    <a:pt x="48" y="186"/>
                  </a:cubicBezTo>
                  <a:cubicBezTo>
                    <a:pt x="48" y="190"/>
                    <a:pt x="45" y="192"/>
                    <a:pt x="42" y="192"/>
                  </a:cubicBezTo>
                  <a:close/>
                  <a:moveTo>
                    <a:pt x="12" y="180"/>
                  </a:moveTo>
                  <a:cubicBezTo>
                    <a:pt x="36" y="180"/>
                    <a:pt x="36" y="180"/>
                    <a:pt x="36" y="180"/>
                  </a:cubicBezTo>
                  <a:cubicBezTo>
                    <a:pt x="36" y="12"/>
                    <a:pt x="36" y="12"/>
                    <a:pt x="36" y="12"/>
                  </a:cubicBezTo>
                  <a:cubicBezTo>
                    <a:pt x="12" y="12"/>
                    <a:pt x="12" y="12"/>
                    <a:pt x="12" y="12"/>
                  </a:cubicBezTo>
                  <a:lnTo>
                    <a:pt x="12"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3" name="フリーフォーム(F) 66"/>
            <p:cNvSpPr>
              <a:spLocks noEditPoints="1"/>
            </p:cNvSpPr>
            <p:nvPr/>
          </p:nvSpPr>
          <p:spPr bwMode="auto">
            <a:xfrm>
              <a:off x="6753" y="774"/>
              <a:ext cx="53"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4" name="フリーフォーム(F) 67"/>
            <p:cNvSpPr>
              <a:spLocks noEditPoints="1"/>
            </p:cNvSpPr>
            <p:nvPr/>
          </p:nvSpPr>
          <p:spPr bwMode="auto">
            <a:xfrm>
              <a:off x="6859" y="687"/>
              <a:ext cx="53"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5" name="フリーフォーム(F) 68"/>
            <p:cNvSpPr>
              <a:spLocks noEditPoints="1"/>
            </p:cNvSpPr>
            <p:nvPr/>
          </p:nvSpPr>
          <p:spPr bwMode="auto">
            <a:xfrm>
              <a:off x="6966" y="722"/>
              <a:ext cx="53"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6" name="フリーフォーム(F) 69"/>
            <p:cNvSpPr>
              <a:spLocks noEditPoints="1"/>
            </p:cNvSpPr>
            <p:nvPr/>
          </p:nvSpPr>
          <p:spPr bwMode="auto">
            <a:xfrm>
              <a:off x="7072" y="600"/>
              <a:ext cx="54"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7" name="フリーフォーム(F) 70"/>
            <p:cNvSpPr>
              <a:spLocks/>
            </p:cNvSpPr>
            <p:nvPr/>
          </p:nvSpPr>
          <p:spPr bwMode="auto">
            <a:xfrm>
              <a:off x="6782" y="714"/>
              <a:ext cx="99" cy="84"/>
            </a:xfrm>
            <a:custGeom>
              <a:avLst/>
              <a:gdLst>
                <a:gd name="T0" fmla="*/ 7 w 67"/>
                <a:gd name="T1" fmla="*/ 58 h 58"/>
                <a:gd name="T2" fmla="*/ 2 w 67"/>
                <a:gd name="T3" fmla="*/ 56 h 58"/>
                <a:gd name="T4" fmla="*/ 3 w 67"/>
                <a:gd name="T5" fmla="*/ 47 h 58"/>
                <a:gd name="T6" fmla="*/ 57 w 67"/>
                <a:gd name="T7" fmla="*/ 3 h 58"/>
                <a:gd name="T8" fmla="*/ 65 w 67"/>
                <a:gd name="T9" fmla="*/ 3 h 58"/>
                <a:gd name="T10" fmla="*/ 64 w 67"/>
                <a:gd name="T11" fmla="*/ 12 h 58"/>
                <a:gd name="T12" fmla="*/ 11 w 67"/>
                <a:gd name="T13" fmla="*/ 56 h 58"/>
                <a:gd name="T14" fmla="*/ 7 w 67"/>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58">
                  <a:moveTo>
                    <a:pt x="7" y="58"/>
                  </a:moveTo>
                  <a:cubicBezTo>
                    <a:pt x="5" y="58"/>
                    <a:pt x="3" y="57"/>
                    <a:pt x="2" y="56"/>
                  </a:cubicBezTo>
                  <a:cubicBezTo>
                    <a:pt x="0" y="53"/>
                    <a:pt x="0" y="49"/>
                    <a:pt x="3" y="47"/>
                  </a:cubicBezTo>
                  <a:cubicBezTo>
                    <a:pt x="57" y="3"/>
                    <a:pt x="57" y="3"/>
                    <a:pt x="57" y="3"/>
                  </a:cubicBezTo>
                  <a:cubicBezTo>
                    <a:pt x="59" y="0"/>
                    <a:pt x="63" y="1"/>
                    <a:pt x="65" y="3"/>
                  </a:cubicBezTo>
                  <a:cubicBezTo>
                    <a:pt x="67" y="6"/>
                    <a:pt x="67" y="10"/>
                    <a:pt x="64" y="12"/>
                  </a:cubicBezTo>
                  <a:cubicBezTo>
                    <a:pt x="11" y="56"/>
                    <a:pt x="11" y="56"/>
                    <a:pt x="11" y="56"/>
                  </a:cubicBezTo>
                  <a:cubicBezTo>
                    <a:pt x="10" y="57"/>
                    <a:pt x="8" y="58"/>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8" name="フリーフォーム(F) 71"/>
            <p:cNvSpPr>
              <a:spLocks/>
            </p:cNvSpPr>
            <p:nvPr/>
          </p:nvSpPr>
          <p:spPr bwMode="auto">
            <a:xfrm>
              <a:off x="6892" y="708"/>
              <a:ext cx="93" cy="44"/>
            </a:xfrm>
            <a:custGeom>
              <a:avLst/>
              <a:gdLst>
                <a:gd name="T0" fmla="*/ 57 w 63"/>
                <a:gd name="T1" fmla="*/ 30 h 30"/>
                <a:gd name="T2" fmla="*/ 55 w 63"/>
                <a:gd name="T3" fmla="*/ 29 h 30"/>
                <a:gd name="T4" fmla="*/ 5 w 63"/>
                <a:gd name="T5" fmla="*/ 13 h 30"/>
                <a:gd name="T6" fmla="*/ 1 w 63"/>
                <a:gd name="T7" fmla="*/ 5 h 30"/>
                <a:gd name="T8" fmla="*/ 9 w 63"/>
                <a:gd name="T9" fmla="*/ 2 h 30"/>
                <a:gd name="T10" fmla="*/ 58 w 63"/>
                <a:gd name="T11" fmla="*/ 18 h 30"/>
                <a:gd name="T12" fmla="*/ 62 w 63"/>
                <a:gd name="T13" fmla="*/ 26 h 30"/>
                <a:gd name="T14" fmla="*/ 57 w 63"/>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30">
                  <a:moveTo>
                    <a:pt x="57" y="30"/>
                  </a:moveTo>
                  <a:cubicBezTo>
                    <a:pt x="56" y="30"/>
                    <a:pt x="55" y="30"/>
                    <a:pt x="55" y="29"/>
                  </a:cubicBezTo>
                  <a:cubicBezTo>
                    <a:pt x="5" y="13"/>
                    <a:pt x="5" y="13"/>
                    <a:pt x="5" y="13"/>
                  </a:cubicBezTo>
                  <a:cubicBezTo>
                    <a:pt x="2" y="12"/>
                    <a:pt x="0" y="8"/>
                    <a:pt x="1" y="5"/>
                  </a:cubicBezTo>
                  <a:cubicBezTo>
                    <a:pt x="2" y="2"/>
                    <a:pt x="6" y="0"/>
                    <a:pt x="9" y="2"/>
                  </a:cubicBezTo>
                  <a:cubicBezTo>
                    <a:pt x="58" y="18"/>
                    <a:pt x="58" y="18"/>
                    <a:pt x="58" y="18"/>
                  </a:cubicBezTo>
                  <a:cubicBezTo>
                    <a:pt x="62" y="19"/>
                    <a:pt x="63" y="23"/>
                    <a:pt x="62" y="26"/>
                  </a:cubicBezTo>
                  <a:cubicBezTo>
                    <a:pt x="61" y="28"/>
                    <a:pt x="59" y="30"/>
                    <a:pt x="5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9" name="フリーフォーム(F) 72"/>
            <p:cNvSpPr>
              <a:spLocks/>
            </p:cNvSpPr>
            <p:nvPr/>
          </p:nvSpPr>
          <p:spPr bwMode="auto">
            <a:xfrm>
              <a:off x="6994" y="630"/>
              <a:ext cx="103" cy="113"/>
            </a:xfrm>
            <a:custGeom>
              <a:avLst/>
              <a:gdLst>
                <a:gd name="T0" fmla="*/ 6 w 70"/>
                <a:gd name="T1" fmla="*/ 78 h 78"/>
                <a:gd name="T2" fmla="*/ 3 w 70"/>
                <a:gd name="T3" fmla="*/ 77 h 78"/>
                <a:gd name="T4" fmla="*/ 2 w 70"/>
                <a:gd name="T5" fmla="*/ 68 h 78"/>
                <a:gd name="T6" fmla="*/ 58 w 70"/>
                <a:gd name="T7" fmla="*/ 3 h 78"/>
                <a:gd name="T8" fmla="*/ 67 w 70"/>
                <a:gd name="T9" fmla="*/ 2 h 78"/>
                <a:gd name="T10" fmla="*/ 67 w 70"/>
                <a:gd name="T11" fmla="*/ 10 h 78"/>
                <a:gd name="T12" fmla="*/ 11 w 70"/>
                <a:gd name="T13" fmla="*/ 76 h 78"/>
                <a:gd name="T14" fmla="*/ 6 w 70"/>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78">
                  <a:moveTo>
                    <a:pt x="6" y="78"/>
                  </a:moveTo>
                  <a:cubicBezTo>
                    <a:pt x="5" y="78"/>
                    <a:pt x="4" y="78"/>
                    <a:pt x="3" y="77"/>
                  </a:cubicBezTo>
                  <a:cubicBezTo>
                    <a:pt x="0" y="75"/>
                    <a:pt x="0" y="71"/>
                    <a:pt x="2" y="68"/>
                  </a:cubicBezTo>
                  <a:cubicBezTo>
                    <a:pt x="58" y="3"/>
                    <a:pt x="58" y="3"/>
                    <a:pt x="58" y="3"/>
                  </a:cubicBezTo>
                  <a:cubicBezTo>
                    <a:pt x="60" y="0"/>
                    <a:pt x="64" y="0"/>
                    <a:pt x="67" y="2"/>
                  </a:cubicBezTo>
                  <a:cubicBezTo>
                    <a:pt x="69" y="4"/>
                    <a:pt x="70" y="8"/>
                    <a:pt x="67" y="10"/>
                  </a:cubicBezTo>
                  <a:cubicBezTo>
                    <a:pt x="11" y="76"/>
                    <a:pt x="11" y="76"/>
                    <a:pt x="11" y="76"/>
                  </a:cubicBezTo>
                  <a:cubicBezTo>
                    <a:pt x="10" y="78"/>
                    <a:pt x="8" y="78"/>
                    <a:pt x="6"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3626630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507174-A9E7-4A99-A808-A5C633FBE5AE}"/>
              </a:ext>
            </a:extLst>
          </p:cNvPr>
          <p:cNvSpPr>
            <a:spLocks noGrp="1"/>
          </p:cNvSpPr>
          <p:nvPr>
            <p:ph type="title"/>
          </p:nvPr>
        </p:nvSpPr>
        <p:spPr/>
        <p:txBody>
          <a:bodyPr/>
          <a:lstStyle/>
          <a:p>
            <a:r>
              <a:rPr lang="ja-JP" altLang="en-US" dirty="0"/>
              <a:t>ボート部</a:t>
            </a:r>
            <a:endParaRPr kumimoji="1" lang="ja-JP" altLang="en-US" dirty="0"/>
          </a:p>
        </p:txBody>
      </p:sp>
      <p:pic>
        <p:nvPicPr>
          <p:cNvPr id="4" name="647186812.108210">
            <a:hlinkClick r:id="" action="ppaction://media"/>
            <a:extLst>
              <a:ext uri="{FF2B5EF4-FFF2-40B4-BE49-F238E27FC236}">
                <a16:creationId xmlns:a16="http://schemas.microsoft.com/office/drawing/2014/main" id="{C6EDEC6A-1F44-4F9B-8E6D-9BCA958B6C9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12600" y="2156867"/>
            <a:ext cx="8285162" cy="3896228"/>
          </a:xfrm>
        </p:spPr>
      </p:pic>
    </p:spTree>
    <p:extLst>
      <p:ext uri="{BB962C8B-B14F-4D97-AF65-F5344CB8AC3E}">
        <p14:creationId xmlns:p14="http://schemas.microsoft.com/office/powerpoint/2010/main" val="125444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6650A6-0F8A-48E1-9316-D940D50CF0B4}"/>
              </a:ext>
            </a:extLst>
          </p:cNvPr>
          <p:cNvSpPr>
            <a:spLocks noGrp="1"/>
          </p:cNvSpPr>
          <p:nvPr>
            <p:ph type="title"/>
          </p:nvPr>
        </p:nvSpPr>
        <p:spPr/>
        <p:txBody>
          <a:bodyPr/>
          <a:lstStyle/>
          <a:p>
            <a:r>
              <a:rPr kumimoji="1" lang="ja-JP" altLang="en-US" dirty="0"/>
              <a:t>練習の制限</a:t>
            </a:r>
          </a:p>
        </p:txBody>
      </p:sp>
      <p:sp>
        <p:nvSpPr>
          <p:cNvPr id="3" name="テキスト プレースホルダー 2">
            <a:extLst>
              <a:ext uri="{FF2B5EF4-FFF2-40B4-BE49-F238E27FC236}">
                <a16:creationId xmlns:a16="http://schemas.microsoft.com/office/drawing/2014/main" id="{1537CB4F-0F7F-4223-B9AE-0217A417242E}"/>
              </a:ext>
            </a:extLst>
          </p:cNvPr>
          <p:cNvSpPr>
            <a:spLocks noGrp="1"/>
          </p:cNvSpPr>
          <p:nvPr>
            <p:ph type="body" idx="1"/>
          </p:nvPr>
        </p:nvSpPr>
        <p:spPr>
          <a:xfrm>
            <a:off x="948036" y="1645441"/>
            <a:ext cx="4800600" cy="632529"/>
          </a:xfrm>
        </p:spPr>
        <p:txBody>
          <a:bodyPr/>
          <a:lstStyle/>
          <a:p>
            <a:r>
              <a:rPr kumimoji="1" lang="ja-JP" altLang="en-US" dirty="0"/>
              <a:t>コロナ前</a:t>
            </a:r>
          </a:p>
        </p:txBody>
      </p:sp>
      <p:sp>
        <p:nvSpPr>
          <p:cNvPr id="4" name="コンテンツ プレースホルダー 3">
            <a:extLst>
              <a:ext uri="{FF2B5EF4-FFF2-40B4-BE49-F238E27FC236}">
                <a16:creationId xmlns:a16="http://schemas.microsoft.com/office/drawing/2014/main" id="{B9877635-2E8B-4B0E-9D5D-3CE9FA7049ED}"/>
              </a:ext>
            </a:extLst>
          </p:cNvPr>
          <p:cNvSpPr>
            <a:spLocks noGrp="1"/>
          </p:cNvSpPr>
          <p:nvPr>
            <p:ph sz="half" idx="2"/>
          </p:nvPr>
        </p:nvSpPr>
        <p:spPr>
          <a:xfrm>
            <a:off x="1089753" y="2413038"/>
            <a:ext cx="4800600" cy="2996398"/>
          </a:xfrm>
        </p:spPr>
        <p:txBody>
          <a:bodyPr>
            <a:normAutofit/>
          </a:bodyPr>
          <a:lstStyle/>
          <a:p>
            <a:r>
              <a:rPr lang="ja-JP" altLang="en-US" sz="2400" dirty="0"/>
              <a:t>５０人</a:t>
            </a:r>
            <a:endParaRPr lang="en-US" altLang="ja-JP" sz="2400" dirty="0"/>
          </a:p>
          <a:p>
            <a:endParaRPr kumimoji="1" lang="en-US" altLang="ja-JP" sz="2400" dirty="0"/>
          </a:p>
          <a:p>
            <a:r>
              <a:rPr lang="ja-JP" altLang="en-US" sz="2400" dirty="0"/>
              <a:t>６時間</a:t>
            </a:r>
            <a:endParaRPr lang="en-US" altLang="ja-JP" sz="2400" dirty="0"/>
          </a:p>
          <a:p>
            <a:endParaRPr kumimoji="1" lang="en-US" altLang="ja-JP" sz="2400" dirty="0"/>
          </a:p>
          <a:p>
            <a:r>
              <a:rPr lang="ja-JP" altLang="en-US" sz="2400" dirty="0"/>
              <a:t>宿泊</a:t>
            </a:r>
            <a:r>
              <a:rPr kumimoji="1" lang="ja-JP" altLang="en-US" sz="2400" dirty="0"/>
              <a:t>可能</a:t>
            </a:r>
            <a:endParaRPr kumimoji="1" lang="en-US" altLang="ja-JP" sz="2400" dirty="0"/>
          </a:p>
          <a:p>
            <a:endParaRPr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ja-JP" altLang="en-US" dirty="0"/>
          </a:p>
        </p:txBody>
      </p:sp>
      <p:sp>
        <p:nvSpPr>
          <p:cNvPr id="5" name="テキスト プレースホルダー 4">
            <a:extLst>
              <a:ext uri="{FF2B5EF4-FFF2-40B4-BE49-F238E27FC236}">
                <a16:creationId xmlns:a16="http://schemas.microsoft.com/office/drawing/2014/main" id="{0AB28A0C-5DF4-42BD-BB1F-3B05614759F6}"/>
              </a:ext>
            </a:extLst>
          </p:cNvPr>
          <p:cNvSpPr>
            <a:spLocks noGrp="1"/>
          </p:cNvSpPr>
          <p:nvPr>
            <p:ph type="body" sz="quarter" idx="3"/>
          </p:nvPr>
        </p:nvSpPr>
        <p:spPr>
          <a:xfrm>
            <a:off x="6279422" y="1645440"/>
            <a:ext cx="4800600" cy="632529"/>
          </a:xfrm>
        </p:spPr>
        <p:txBody>
          <a:bodyPr/>
          <a:lstStyle/>
          <a:p>
            <a:r>
              <a:rPr lang="ja-JP" altLang="en-US" dirty="0"/>
              <a:t>コロナ禍（</a:t>
            </a:r>
            <a:r>
              <a:rPr lang="en-US" altLang="ja-JP" dirty="0"/>
              <a:t>2021/7/6</a:t>
            </a:r>
            <a:r>
              <a:rPr lang="ja-JP" altLang="en-US" dirty="0"/>
              <a:t>）</a:t>
            </a:r>
            <a:endParaRPr kumimoji="1" lang="ja-JP" altLang="en-US" dirty="0"/>
          </a:p>
        </p:txBody>
      </p:sp>
      <p:sp>
        <p:nvSpPr>
          <p:cNvPr id="6" name="コンテンツ プレースホルダー 5">
            <a:extLst>
              <a:ext uri="{FF2B5EF4-FFF2-40B4-BE49-F238E27FC236}">
                <a16:creationId xmlns:a16="http://schemas.microsoft.com/office/drawing/2014/main" id="{AF79E6B2-B1D4-468B-BDCF-4EC4F7A18CF5}"/>
              </a:ext>
            </a:extLst>
          </p:cNvPr>
          <p:cNvSpPr>
            <a:spLocks noGrp="1"/>
          </p:cNvSpPr>
          <p:nvPr>
            <p:ph sz="quarter" idx="4"/>
          </p:nvPr>
        </p:nvSpPr>
        <p:spPr>
          <a:xfrm>
            <a:off x="6422424" y="2413038"/>
            <a:ext cx="4800600" cy="4063962"/>
          </a:xfrm>
        </p:spPr>
        <p:txBody>
          <a:bodyPr>
            <a:normAutofit/>
          </a:bodyPr>
          <a:lstStyle/>
          <a:p>
            <a:r>
              <a:rPr lang="ja-JP" altLang="en-US" sz="2400" dirty="0"/>
              <a:t>２０人</a:t>
            </a:r>
            <a:endParaRPr lang="en-US" altLang="ja-JP" sz="2400" dirty="0"/>
          </a:p>
          <a:p>
            <a:endParaRPr kumimoji="1" lang="en-US" altLang="ja-JP" sz="2400" dirty="0"/>
          </a:p>
          <a:p>
            <a:r>
              <a:rPr lang="ja-JP" altLang="en-US" sz="2400" dirty="0"/>
              <a:t>３時間＋自主練</a:t>
            </a:r>
            <a:endParaRPr lang="en-US" altLang="ja-JP" sz="2400" dirty="0"/>
          </a:p>
          <a:p>
            <a:endParaRPr kumimoji="1" lang="en-US" altLang="ja-JP" sz="2400" dirty="0"/>
          </a:p>
          <a:p>
            <a:r>
              <a:rPr lang="ja-JP" altLang="en-US" sz="2400" dirty="0"/>
              <a:t>宿泊禁止</a:t>
            </a:r>
            <a:endParaRPr lang="en-US" altLang="ja-JP" sz="2400" dirty="0"/>
          </a:p>
          <a:p>
            <a:endParaRPr lang="en-US" altLang="ja-JP" sz="2400" dirty="0"/>
          </a:p>
          <a:p>
            <a:r>
              <a:rPr lang="ja-JP" altLang="en-US" sz="2400" dirty="0"/>
              <a:t>感染症対策</a:t>
            </a:r>
            <a:endParaRPr lang="en-US" altLang="ja-JP" sz="2400" dirty="0"/>
          </a:p>
          <a:p>
            <a:pPr marL="0" indent="0">
              <a:buNone/>
            </a:pPr>
            <a:endParaRPr kumimoji="1" lang="en-US" altLang="ja-JP" dirty="0"/>
          </a:p>
        </p:txBody>
      </p:sp>
    </p:spTree>
    <p:extLst>
      <p:ext uri="{BB962C8B-B14F-4D97-AF65-F5344CB8AC3E}">
        <p14:creationId xmlns:p14="http://schemas.microsoft.com/office/powerpoint/2010/main" val="2048109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BB9849-BEAD-4BCB-B46F-5A0190DD0E86}"/>
              </a:ext>
            </a:extLst>
          </p:cNvPr>
          <p:cNvSpPr>
            <a:spLocks noGrp="1"/>
          </p:cNvSpPr>
          <p:nvPr>
            <p:ph type="title"/>
          </p:nvPr>
        </p:nvSpPr>
        <p:spPr/>
        <p:txBody>
          <a:bodyPr/>
          <a:lstStyle/>
          <a:p>
            <a:r>
              <a:rPr kumimoji="1" lang="ja-JP" altLang="en-US" dirty="0"/>
              <a:t>宿泊、早朝練習</a:t>
            </a:r>
          </a:p>
        </p:txBody>
      </p:sp>
      <p:sp>
        <p:nvSpPr>
          <p:cNvPr id="3" name="テキスト プレースホルダー 2">
            <a:extLst>
              <a:ext uri="{FF2B5EF4-FFF2-40B4-BE49-F238E27FC236}">
                <a16:creationId xmlns:a16="http://schemas.microsoft.com/office/drawing/2014/main" id="{9978183A-518A-40A3-9156-BFAFA070EB64}"/>
              </a:ext>
            </a:extLst>
          </p:cNvPr>
          <p:cNvSpPr>
            <a:spLocks noGrp="1"/>
          </p:cNvSpPr>
          <p:nvPr>
            <p:ph type="body" idx="1"/>
          </p:nvPr>
        </p:nvSpPr>
        <p:spPr>
          <a:xfrm>
            <a:off x="1085205" y="1709879"/>
            <a:ext cx="4800600" cy="632529"/>
          </a:xfrm>
        </p:spPr>
        <p:txBody>
          <a:bodyPr/>
          <a:lstStyle/>
          <a:p>
            <a:r>
              <a:rPr lang="ja-JP" altLang="en-US" dirty="0"/>
              <a:t>コロナ前</a:t>
            </a:r>
            <a:endParaRPr kumimoji="1" lang="ja-JP" altLang="en-US" dirty="0"/>
          </a:p>
        </p:txBody>
      </p:sp>
      <p:sp>
        <p:nvSpPr>
          <p:cNvPr id="4" name="コンテンツ プレースホルダー 3">
            <a:extLst>
              <a:ext uri="{FF2B5EF4-FFF2-40B4-BE49-F238E27FC236}">
                <a16:creationId xmlns:a16="http://schemas.microsoft.com/office/drawing/2014/main" id="{2ED3EC25-84EE-4A7E-8E94-025DD6D8FDD9}"/>
              </a:ext>
            </a:extLst>
          </p:cNvPr>
          <p:cNvSpPr>
            <a:spLocks noGrp="1"/>
          </p:cNvSpPr>
          <p:nvPr>
            <p:ph sz="half" idx="2"/>
          </p:nvPr>
        </p:nvSpPr>
        <p:spPr>
          <a:xfrm>
            <a:off x="1252728" y="2457055"/>
            <a:ext cx="4800600" cy="3515119"/>
          </a:xfrm>
        </p:spPr>
        <p:txBody>
          <a:bodyPr/>
          <a:lstStyle/>
          <a:p>
            <a:r>
              <a:rPr kumimoji="1" lang="ja-JP" altLang="en-US" sz="2400" dirty="0"/>
              <a:t>起床時間　　</a:t>
            </a:r>
            <a:r>
              <a:rPr lang="ja-JP" altLang="en-US" sz="2400" dirty="0"/>
              <a:t>４：３０</a:t>
            </a:r>
            <a:endParaRPr lang="en-US" altLang="ja-JP" sz="2400" dirty="0"/>
          </a:p>
          <a:p>
            <a:endParaRPr lang="en-US" altLang="ja-JP" sz="2400" dirty="0"/>
          </a:p>
          <a:p>
            <a:endParaRPr lang="en-US" altLang="ja-JP" sz="2400" dirty="0"/>
          </a:p>
          <a:p>
            <a:endParaRPr lang="en-US" altLang="ja-JP" sz="2400" dirty="0"/>
          </a:p>
          <a:p>
            <a:r>
              <a:rPr lang="ja-JP" altLang="en-US" sz="2400" dirty="0"/>
              <a:t>交通費</a:t>
            </a:r>
            <a:endParaRPr lang="en-US" altLang="ja-JP" sz="2400" dirty="0"/>
          </a:p>
          <a:p>
            <a:pPr marL="0" indent="0">
              <a:buNone/>
            </a:pPr>
            <a:r>
              <a:rPr lang="ja-JP" altLang="en-US" sz="2400" dirty="0"/>
              <a:t>→８</a:t>
            </a:r>
            <a:r>
              <a:rPr lang="en-US" altLang="ja-JP" sz="2400" dirty="0"/>
              <a:t>,</a:t>
            </a:r>
            <a:r>
              <a:rPr lang="ja-JP" altLang="en-US" sz="2400" dirty="0"/>
              <a:t>９６０円／月</a:t>
            </a:r>
            <a:endParaRPr lang="en-US" altLang="ja-JP" sz="2400" dirty="0"/>
          </a:p>
          <a:p>
            <a:pPr marL="0" indent="0">
              <a:buNone/>
            </a:pPr>
            <a:endParaRPr lang="en-US" altLang="ja-JP" sz="2400" dirty="0"/>
          </a:p>
          <a:p>
            <a:endParaRPr lang="en-US" altLang="ja-JP" sz="2400" dirty="0"/>
          </a:p>
          <a:p>
            <a:pPr marL="0" indent="0">
              <a:buNone/>
            </a:pPr>
            <a:endParaRPr lang="en-US" altLang="ja-JP" dirty="0"/>
          </a:p>
          <a:p>
            <a:pPr marL="0" indent="0">
              <a:buNone/>
            </a:pPr>
            <a:endParaRPr lang="en-US" altLang="ja-JP" dirty="0"/>
          </a:p>
          <a:p>
            <a:endParaRPr lang="en-US" altLang="ja-JP" dirty="0"/>
          </a:p>
          <a:p>
            <a:endParaRPr kumimoji="1" lang="en-US" altLang="ja-JP" dirty="0"/>
          </a:p>
          <a:p>
            <a:endParaRPr kumimoji="1" lang="en-US" altLang="ja-JP" dirty="0"/>
          </a:p>
          <a:p>
            <a:endParaRPr lang="en-US" altLang="ja-JP" dirty="0"/>
          </a:p>
          <a:p>
            <a:endParaRPr kumimoji="1" lang="ja-JP" altLang="en-US" dirty="0"/>
          </a:p>
        </p:txBody>
      </p:sp>
      <p:sp>
        <p:nvSpPr>
          <p:cNvPr id="5" name="テキスト プレースホルダー 4">
            <a:extLst>
              <a:ext uri="{FF2B5EF4-FFF2-40B4-BE49-F238E27FC236}">
                <a16:creationId xmlns:a16="http://schemas.microsoft.com/office/drawing/2014/main" id="{63B99A61-1B98-4510-AB61-9F211143D446}"/>
              </a:ext>
            </a:extLst>
          </p:cNvPr>
          <p:cNvSpPr>
            <a:spLocks noGrp="1"/>
          </p:cNvSpPr>
          <p:nvPr>
            <p:ph type="body" sz="quarter" idx="3"/>
          </p:nvPr>
        </p:nvSpPr>
        <p:spPr>
          <a:xfrm>
            <a:off x="6512584" y="1709879"/>
            <a:ext cx="4800600" cy="632529"/>
          </a:xfrm>
        </p:spPr>
        <p:txBody>
          <a:bodyPr/>
          <a:lstStyle/>
          <a:p>
            <a:r>
              <a:rPr lang="ja-JP" altLang="en-US" dirty="0"/>
              <a:t>コロナ禍</a:t>
            </a:r>
            <a:endParaRPr kumimoji="1" lang="ja-JP" altLang="en-US" dirty="0"/>
          </a:p>
        </p:txBody>
      </p:sp>
      <p:sp>
        <p:nvSpPr>
          <p:cNvPr id="6" name="コンテンツ プレースホルダー 5">
            <a:extLst>
              <a:ext uri="{FF2B5EF4-FFF2-40B4-BE49-F238E27FC236}">
                <a16:creationId xmlns:a16="http://schemas.microsoft.com/office/drawing/2014/main" id="{A62D9186-9E65-4F2A-99EB-3C5A14C71565}"/>
              </a:ext>
            </a:extLst>
          </p:cNvPr>
          <p:cNvSpPr>
            <a:spLocks noGrp="1"/>
          </p:cNvSpPr>
          <p:nvPr>
            <p:ph sz="quarter" idx="4"/>
          </p:nvPr>
        </p:nvSpPr>
        <p:spPr>
          <a:xfrm>
            <a:off x="6624828" y="2459518"/>
            <a:ext cx="4800600" cy="3445982"/>
          </a:xfrm>
        </p:spPr>
        <p:txBody>
          <a:bodyPr>
            <a:normAutofit/>
          </a:bodyPr>
          <a:lstStyle/>
          <a:p>
            <a:r>
              <a:rPr kumimoji="1" lang="ja-JP" altLang="en-US" sz="2400" dirty="0"/>
              <a:t>起床時間　　　４：００</a:t>
            </a:r>
            <a:endParaRPr kumimoji="1" lang="en-US" altLang="ja-JP" sz="2400" dirty="0"/>
          </a:p>
          <a:p>
            <a:endParaRPr lang="en-US" altLang="ja-JP" sz="2400" dirty="0"/>
          </a:p>
          <a:p>
            <a:r>
              <a:rPr kumimoji="1" lang="ja-JP" altLang="en-US" sz="2400" dirty="0"/>
              <a:t>身体的負担の増加</a:t>
            </a:r>
            <a:endParaRPr kumimoji="1" lang="en-US" altLang="ja-JP" sz="2400" dirty="0"/>
          </a:p>
          <a:p>
            <a:endParaRPr lang="en-US" altLang="ja-JP" sz="2400" dirty="0"/>
          </a:p>
          <a:p>
            <a:r>
              <a:rPr lang="ja-JP" altLang="en-US" sz="2400" dirty="0"/>
              <a:t>交通費</a:t>
            </a:r>
            <a:endParaRPr lang="en-US" altLang="ja-JP" sz="2400" dirty="0"/>
          </a:p>
          <a:p>
            <a:pPr marL="0" indent="0">
              <a:buNone/>
            </a:pPr>
            <a:r>
              <a:rPr kumimoji="1" lang="ja-JP" altLang="en-US" sz="2400" dirty="0"/>
              <a:t>→１４</a:t>
            </a:r>
            <a:r>
              <a:rPr kumimoji="1" lang="en-US" altLang="ja-JP" sz="2400" dirty="0"/>
              <a:t>,</a:t>
            </a:r>
            <a:r>
              <a:rPr kumimoji="1" lang="ja-JP" altLang="en-US" sz="2400" dirty="0"/>
              <a:t>５６０円／月</a:t>
            </a:r>
          </a:p>
        </p:txBody>
      </p:sp>
    </p:spTree>
    <p:extLst>
      <p:ext uri="{BB962C8B-B14F-4D97-AF65-F5344CB8AC3E}">
        <p14:creationId xmlns:p14="http://schemas.microsoft.com/office/powerpoint/2010/main" val="888440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261743-A18A-4024-B66E-65EE597BE3A6}"/>
              </a:ext>
            </a:extLst>
          </p:cNvPr>
          <p:cNvSpPr>
            <a:spLocks noGrp="1"/>
          </p:cNvSpPr>
          <p:nvPr>
            <p:ph type="title"/>
          </p:nvPr>
        </p:nvSpPr>
        <p:spPr/>
        <p:txBody>
          <a:bodyPr/>
          <a:lstStyle/>
          <a:p>
            <a:r>
              <a:rPr lang="ja-JP" altLang="en-US" dirty="0"/>
              <a:t>感染症対策</a:t>
            </a:r>
            <a:endParaRPr kumimoji="1" lang="ja-JP" altLang="en-US" dirty="0"/>
          </a:p>
        </p:txBody>
      </p:sp>
      <p:sp>
        <p:nvSpPr>
          <p:cNvPr id="3" name="コンテンツ プレースホルダー 2">
            <a:extLst>
              <a:ext uri="{FF2B5EF4-FFF2-40B4-BE49-F238E27FC236}">
                <a16:creationId xmlns:a16="http://schemas.microsoft.com/office/drawing/2014/main" id="{C4816B38-85F3-4226-94BA-AE194DA31A80}"/>
              </a:ext>
            </a:extLst>
          </p:cNvPr>
          <p:cNvSpPr>
            <a:spLocks noGrp="1"/>
          </p:cNvSpPr>
          <p:nvPr>
            <p:ph idx="1"/>
          </p:nvPr>
        </p:nvSpPr>
        <p:spPr>
          <a:xfrm>
            <a:off x="581192" y="3008446"/>
            <a:ext cx="11029615" cy="2966904"/>
          </a:xfrm>
        </p:spPr>
        <p:txBody>
          <a:bodyPr>
            <a:normAutofit fontScale="92500" lnSpcReduction="10000"/>
          </a:bodyPr>
          <a:lstStyle/>
          <a:p>
            <a:r>
              <a:rPr lang="ja-JP" altLang="en-US" dirty="0"/>
              <a:t>活動前後</a:t>
            </a:r>
            <a:endParaRPr lang="en-US" altLang="ja-JP" dirty="0"/>
          </a:p>
          <a:p>
            <a:pPr marL="0" indent="0">
              <a:buNone/>
            </a:pPr>
            <a:r>
              <a:rPr lang="ja-JP" altLang="en-US" dirty="0"/>
              <a:t>→検温</a:t>
            </a:r>
            <a:endParaRPr lang="en-US" altLang="ja-JP" dirty="0"/>
          </a:p>
          <a:p>
            <a:pPr marL="0" indent="0">
              <a:buNone/>
            </a:pPr>
            <a:r>
              <a:rPr lang="ja-JP" altLang="en-US" dirty="0"/>
              <a:t>→２０秒の手洗い</a:t>
            </a:r>
            <a:endParaRPr lang="en-US" altLang="ja-JP" dirty="0"/>
          </a:p>
          <a:p>
            <a:pPr marL="0" indent="0">
              <a:buNone/>
            </a:pPr>
            <a:r>
              <a:rPr lang="ja-JP" altLang="en-US" dirty="0"/>
              <a:t>→アルコール消毒</a:t>
            </a:r>
            <a:endParaRPr lang="en-US" altLang="ja-JP" dirty="0"/>
          </a:p>
          <a:p>
            <a:pPr marL="0" indent="0">
              <a:buNone/>
            </a:pPr>
            <a:endParaRPr lang="en-US" altLang="ja-JP" dirty="0"/>
          </a:p>
          <a:p>
            <a:r>
              <a:rPr lang="ja-JP" altLang="en-US" dirty="0"/>
              <a:t>使用後の道具の消毒</a:t>
            </a:r>
            <a:endParaRPr lang="en-US" altLang="ja-JP" dirty="0"/>
          </a:p>
          <a:p>
            <a:r>
              <a:rPr kumimoji="1" lang="ja-JP" altLang="en-US" dirty="0"/>
              <a:t>練習中マスク着用</a:t>
            </a:r>
            <a:endParaRPr kumimoji="1" lang="en-US" altLang="ja-JP" dirty="0"/>
          </a:p>
          <a:p>
            <a:r>
              <a:rPr lang="ja-JP" altLang="en-US" dirty="0"/>
              <a:t>感染防止担当者</a:t>
            </a:r>
            <a:endParaRPr kumimoji="1" lang="en-US" altLang="ja-JP" dirty="0"/>
          </a:p>
          <a:p>
            <a:endParaRPr kumimoji="1" lang="en-US" altLang="ja-JP" dirty="0"/>
          </a:p>
          <a:p>
            <a:endParaRPr kumimoji="1" lang="en-US" altLang="ja-JP" dirty="0"/>
          </a:p>
          <a:p>
            <a:endParaRPr lang="en-US" altLang="ja-JP" dirty="0"/>
          </a:p>
          <a:p>
            <a:endParaRPr kumimoji="1" lang="ja-JP" altLang="en-US" dirty="0"/>
          </a:p>
        </p:txBody>
      </p:sp>
      <p:pic>
        <p:nvPicPr>
          <p:cNvPr id="5" name="図 4" descr="ボートを漕いでいる人たち&#10;&#10;自動的に生成された説明">
            <a:extLst>
              <a:ext uri="{FF2B5EF4-FFF2-40B4-BE49-F238E27FC236}">
                <a16:creationId xmlns:a16="http://schemas.microsoft.com/office/drawing/2014/main" id="{36313E33-87A3-4E24-8657-1FA7C0B6C1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7305" y="1583107"/>
            <a:ext cx="5759669" cy="3834882"/>
          </a:xfrm>
          <a:prstGeom prst="rect">
            <a:avLst/>
          </a:prstGeom>
        </p:spPr>
      </p:pic>
    </p:spTree>
    <p:extLst>
      <p:ext uri="{BB962C8B-B14F-4D97-AF65-F5344CB8AC3E}">
        <p14:creationId xmlns:p14="http://schemas.microsoft.com/office/powerpoint/2010/main" val="703135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0B7E1870-ED0F-423B-B11D-23B56E481F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2370" y="2673034"/>
            <a:ext cx="2303988" cy="3937171"/>
          </a:xfrm>
          <a:prstGeom prst="rect">
            <a:avLst/>
          </a:prstGeom>
        </p:spPr>
      </p:pic>
      <p:pic>
        <p:nvPicPr>
          <p:cNvPr id="6" name="図プレースホルダー 5">
            <a:extLst>
              <a:ext uri="{FF2B5EF4-FFF2-40B4-BE49-F238E27FC236}">
                <a16:creationId xmlns:a16="http://schemas.microsoft.com/office/drawing/2014/main" id="{14A24D46-44D7-4EDF-B33E-07DAB3FFA50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4297" r="14297"/>
          <a:stretch>
            <a:fillRect/>
          </a:stretch>
        </p:blipFill>
        <p:spPr>
          <a:xfrm>
            <a:off x="397869" y="774797"/>
            <a:ext cx="4481259" cy="5835408"/>
          </a:xfrm>
        </p:spPr>
      </p:pic>
      <p:sp>
        <p:nvSpPr>
          <p:cNvPr id="3" name="タイトル 2">
            <a:extLst>
              <a:ext uri="{FF2B5EF4-FFF2-40B4-BE49-F238E27FC236}">
                <a16:creationId xmlns:a16="http://schemas.microsoft.com/office/drawing/2014/main" id="{36B06134-DE4F-4842-B21D-E5F1E8D6D7B5}"/>
              </a:ext>
            </a:extLst>
          </p:cNvPr>
          <p:cNvSpPr>
            <a:spLocks noGrp="1"/>
          </p:cNvSpPr>
          <p:nvPr>
            <p:ph type="title"/>
          </p:nvPr>
        </p:nvSpPr>
        <p:spPr>
          <a:xfrm>
            <a:off x="6791824" y="886161"/>
            <a:ext cx="3092117" cy="831567"/>
          </a:xfrm>
        </p:spPr>
        <p:txBody>
          <a:bodyPr>
            <a:normAutofit/>
          </a:bodyPr>
          <a:lstStyle/>
          <a:p>
            <a:r>
              <a:rPr kumimoji="1" lang="ja-JP" altLang="en-US" sz="4000" dirty="0"/>
              <a:t>硬式野球部</a:t>
            </a:r>
          </a:p>
        </p:txBody>
      </p:sp>
      <p:sp>
        <p:nvSpPr>
          <p:cNvPr id="4" name="テキスト プレースホルダー 3">
            <a:extLst>
              <a:ext uri="{FF2B5EF4-FFF2-40B4-BE49-F238E27FC236}">
                <a16:creationId xmlns:a16="http://schemas.microsoft.com/office/drawing/2014/main" id="{731F5988-6719-48D6-AAE7-55BD2900E9DF}"/>
              </a:ext>
            </a:extLst>
          </p:cNvPr>
          <p:cNvSpPr>
            <a:spLocks noGrp="1"/>
          </p:cNvSpPr>
          <p:nvPr>
            <p:ph type="body" sz="half" idx="2"/>
          </p:nvPr>
        </p:nvSpPr>
        <p:spPr>
          <a:xfrm>
            <a:off x="6879031" y="1750646"/>
            <a:ext cx="3092117" cy="2107038"/>
          </a:xfrm>
        </p:spPr>
        <p:txBody>
          <a:bodyPr/>
          <a:lstStyle/>
          <a:p>
            <a:r>
              <a:rPr lang="en-US" altLang="ja-JP" dirty="0"/>
              <a:t>1899</a:t>
            </a:r>
            <a:r>
              <a:rPr lang="ja-JP" altLang="en-US" dirty="0"/>
              <a:t>年創部</a:t>
            </a:r>
            <a:endParaRPr lang="en-US" altLang="ja-JP" dirty="0"/>
          </a:p>
          <a:p>
            <a:r>
              <a:rPr kumimoji="1" lang="ja-JP" altLang="en-US" dirty="0"/>
              <a:t>部員数</a:t>
            </a:r>
            <a:r>
              <a:rPr kumimoji="1" lang="en-US" altLang="ja-JP" dirty="0"/>
              <a:t>258</a:t>
            </a:r>
            <a:r>
              <a:rPr kumimoji="1" lang="ja-JP" altLang="en-US" dirty="0"/>
              <a:t>名</a:t>
            </a:r>
            <a:endParaRPr kumimoji="1" lang="en-US" altLang="ja-JP" dirty="0"/>
          </a:p>
          <a:p>
            <a:r>
              <a:rPr lang="ja-JP" altLang="en-US" dirty="0"/>
              <a:t>リーグ優勝</a:t>
            </a:r>
            <a:r>
              <a:rPr lang="en-US" altLang="ja-JP" dirty="0"/>
              <a:t>15</a:t>
            </a:r>
            <a:r>
              <a:rPr lang="ja-JP" altLang="en-US" dirty="0"/>
              <a:t>回</a:t>
            </a:r>
            <a:endParaRPr lang="en-US" altLang="ja-JP" dirty="0"/>
          </a:p>
          <a:p>
            <a:r>
              <a:rPr lang="ja-JP" altLang="en-US" dirty="0"/>
              <a:t>活動拠点：関西学院大学第三フィールド野球場</a:t>
            </a:r>
            <a:endParaRPr lang="en-US" altLang="ja-JP" dirty="0"/>
          </a:p>
          <a:p>
            <a:endParaRPr lang="en-US" altLang="ja-JP" dirty="0"/>
          </a:p>
          <a:p>
            <a:endParaRPr kumimoji="1" lang="ja-JP" altLang="en-US" dirty="0"/>
          </a:p>
        </p:txBody>
      </p:sp>
      <p:pic>
        <p:nvPicPr>
          <p:cNvPr id="8" name="図 7">
            <a:extLst>
              <a:ext uri="{FF2B5EF4-FFF2-40B4-BE49-F238E27FC236}">
                <a16:creationId xmlns:a16="http://schemas.microsoft.com/office/drawing/2014/main" id="{13FA276B-4CED-4DCC-B235-390924674E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2526" y="4183678"/>
            <a:ext cx="2550919" cy="1913190"/>
          </a:xfrm>
          <a:prstGeom prst="rect">
            <a:avLst/>
          </a:prstGeom>
        </p:spPr>
      </p:pic>
    </p:spTree>
    <p:extLst>
      <p:ext uri="{BB962C8B-B14F-4D97-AF65-F5344CB8AC3E}">
        <p14:creationId xmlns:p14="http://schemas.microsoft.com/office/powerpoint/2010/main" val="3381100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6650A6-0F8A-48E1-9316-D940D50CF0B4}"/>
              </a:ext>
            </a:extLst>
          </p:cNvPr>
          <p:cNvSpPr>
            <a:spLocks noGrp="1"/>
          </p:cNvSpPr>
          <p:nvPr>
            <p:ph type="title"/>
          </p:nvPr>
        </p:nvSpPr>
        <p:spPr>
          <a:xfrm>
            <a:off x="420649" y="485606"/>
            <a:ext cx="11029616" cy="988332"/>
          </a:xfrm>
        </p:spPr>
        <p:txBody>
          <a:bodyPr/>
          <a:lstStyle/>
          <a:p>
            <a:r>
              <a:rPr kumimoji="1" lang="ja-JP" altLang="en-US" dirty="0"/>
              <a:t>練習内容の変化</a:t>
            </a:r>
          </a:p>
        </p:txBody>
      </p:sp>
      <p:sp>
        <p:nvSpPr>
          <p:cNvPr id="3" name="テキスト プレースホルダー 2">
            <a:extLst>
              <a:ext uri="{FF2B5EF4-FFF2-40B4-BE49-F238E27FC236}">
                <a16:creationId xmlns:a16="http://schemas.microsoft.com/office/drawing/2014/main" id="{1537CB4F-0F7F-4223-B9AE-0217A417242E}"/>
              </a:ext>
            </a:extLst>
          </p:cNvPr>
          <p:cNvSpPr>
            <a:spLocks noGrp="1"/>
          </p:cNvSpPr>
          <p:nvPr>
            <p:ph type="body" idx="1"/>
          </p:nvPr>
        </p:nvSpPr>
        <p:spPr>
          <a:xfrm>
            <a:off x="511390" y="1434206"/>
            <a:ext cx="4800600" cy="632529"/>
          </a:xfrm>
        </p:spPr>
        <p:txBody>
          <a:bodyPr/>
          <a:lstStyle/>
          <a:p>
            <a:r>
              <a:rPr lang="ja-JP" altLang="en-US" dirty="0"/>
              <a:t>コロナ前　</a:t>
            </a:r>
            <a:endParaRPr lang="en-US" altLang="ja-JP" dirty="0"/>
          </a:p>
          <a:p>
            <a:r>
              <a:rPr lang="en-US" altLang="ja-JP"/>
              <a:t>4</a:t>
            </a:r>
            <a:r>
              <a:rPr lang="ja-JP" altLang="en-US" dirty="0"/>
              <a:t>～</a:t>
            </a:r>
            <a:r>
              <a:rPr lang="en-US" altLang="ja-JP" dirty="0"/>
              <a:t>5</a:t>
            </a:r>
            <a:r>
              <a:rPr lang="ja-JP" altLang="en-US" dirty="0"/>
              <a:t>時間</a:t>
            </a:r>
            <a:endParaRPr kumimoji="1" lang="ja-JP" altLang="en-US" dirty="0"/>
          </a:p>
        </p:txBody>
      </p:sp>
      <p:sp>
        <p:nvSpPr>
          <p:cNvPr id="4" name="コンテンツ プレースホルダー 3">
            <a:extLst>
              <a:ext uri="{FF2B5EF4-FFF2-40B4-BE49-F238E27FC236}">
                <a16:creationId xmlns:a16="http://schemas.microsoft.com/office/drawing/2014/main" id="{B9877635-2E8B-4B0E-9D5D-3CE9FA7049ED}"/>
              </a:ext>
            </a:extLst>
          </p:cNvPr>
          <p:cNvSpPr>
            <a:spLocks noGrp="1"/>
          </p:cNvSpPr>
          <p:nvPr>
            <p:ph sz="half" idx="2"/>
          </p:nvPr>
        </p:nvSpPr>
        <p:spPr>
          <a:xfrm>
            <a:off x="581191" y="2415484"/>
            <a:ext cx="4800600" cy="4365161"/>
          </a:xfrm>
        </p:spPr>
        <p:txBody>
          <a:bodyPr>
            <a:normAutofit/>
          </a:bodyPr>
          <a:lstStyle/>
          <a:p>
            <a:r>
              <a:rPr kumimoji="1" lang="ja-JP" altLang="en-US" dirty="0"/>
              <a:t>人数：約</a:t>
            </a:r>
            <a:r>
              <a:rPr kumimoji="1" lang="en-US" altLang="ja-JP" dirty="0"/>
              <a:t>80</a:t>
            </a:r>
            <a:r>
              <a:rPr kumimoji="1" lang="ja-JP" altLang="en-US" dirty="0"/>
              <a:t>人</a:t>
            </a:r>
            <a:endParaRPr kumimoji="1" lang="en-US" altLang="ja-JP" dirty="0"/>
          </a:p>
          <a:p>
            <a:r>
              <a:rPr kumimoji="1" lang="ja-JP" altLang="en-US" dirty="0"/>
              <a:t>ウォーミングアップ　（</a:t>
            </a:r>
            <a:r>
              <a:rPr kumimoji="1" lang="en-US" altLang="ja-JP" dirty="0"/>
              <a:t>20</a:t>
            </a:r>
            <a:r>
              <a:rPr kumimoji="1" lang="ja-JP" altLang="en-US" dirty="0"/>
              <a:t>～</a:t>
            </a:r>
            <a:r>
              <a:rPr kumimoji="1" lang="en-US" altLang="ja-JP" dirty="0"/>
              <a:t>30</a:t>
            </a:r>
            <a:r>
              <a:rPr kumimoji="1" lang="ja-JP" altLang="en-US" dirty="0"/>
              <a:t>分）</a:t>
            </a:r>
            <a:endParaRPr kumimoji="1" lang="en-US" altLang="ja-JP" dirty="0"/>
          </a:p>
          <a:p>
            <a:pPr marL="0" indent="0">
              <a:buNone/>
            </a:pPr>
            <a:r>
              <a:rPr lang="ja-JP" altLang="en-US" dirty="0"/>
              <a:t>　主に</a:t>
            </a:r>
            <a:r>
              <a:rPr lang="en-US" altLang="ja-JP" dirty="0"/>
              <a:t>70m</a:t>
            </a:r>
            <a:r>
              <a:rPr lang="ja-JP" altLang="en-US" dirty="0"/>
              <a:t>走</a:t>
            </a:r>
            <a:r>
              <a:rPr lang="en-US" altLang="ja-JP" dirty="0"/>
              <a:t>10</a:t>
            </a:r>
            <a:r>
              <a:rPr lang="ja-JP" altLang="en-US" dirty="0"/>
              <a:t>本、</a:t>
            </a:r>
            <a:r>
              <a:rPr lang="en-US" altLang="ja-JP" dirty="0"/>
              <a:t>30</a:t>
            </a:r>
            <a:r>
              <a:rPr lang="ja-JP" altLang="en-US" dirty="0"/>
              <a:t>ｍ走</a:t>
            </a:r>
            <a:r>
              <a:rPr lang="en-US" altLang="ja-JP" dirty="0"/>
              <a:t>6</a:t>
            </a:r>
            <a:r>
              <a:rPr lang="ja-JP" altLang="en-US" dirty="0"/>
              <a:t>本等</a:t>
            </a:r>
            <a:endParaRPr lang="en-US" altLang="ja-JP" dirty="0"/>
          </a:p>
          <a:p>
            <a:r>
              <a:rPr kumimoji="1" lang="ja-JP" altLang="en-US" dirty="0"/>
              <a:t>ランメニュ</a:t>
            </a:r>
            <a:r>
              <a:rPr kumimoji="1" lang="en-US" altLang="ja-JP" dirty="0"/>
              <a:t>―</a:t>
            </a:r>
          </a:p>
          <a:p>
            <a:pPr marL="0" indent="0">
              <a:buNone/>
            </a:pPr>
            <a:r>
              <a:rPr lang="ja-JP" altLang="en-US" dirty="0"/>
              <a:t>　日によって異なる。ポール間走</a:t>
            </a:r>
            <a:r>
              <a:rPr lang="en-US" altLang="ja-JP" dirty="0"/>
              <a:t>×10</a:t>
            </a:r>
            <a:r>
              <a:rPr lang="ja-JP" altLang="en-US" dirty="0"/>
              <a:t>、</a:t>
            </a:r>
            <a:r>
              <a:rPr lang="en-US" altLang="ja-JP" dirty="0"/>
              <a:t>20</a:t>
            </a:r>
            <a:r>
              <a:rPr lang="ja-JP" altLang="en-US" dirty="0"/>
              <a:t>メートルシャトルラン等</a:t>
            </a:r>
            <a:endParaRPr lang="en-US" altLang="ja-JP" dirty="0"/>
          </a:p>
          <a:p>
            <a:r>
              <a:rPr kumimoji="1" lang="ja-JP" altLang="en-US" dirty="0"/>
              <a:t>トレーニング系メニュー</a:t>
            </a:r>
            <a:r>
              <a:rPr kumimoji="1" lang="en-US" altLang="ja-JP" dirty="0"/>
              <a:t>×</a:t>
            </a:r>
            <a:r>
              <a:rPr kumimoji="1" lang="ja-JP" altLang="en-US" dirty="0"/>
              <a:t>２</a:t>
            </a:r>
            <a:endParaRPr kumimoji="1" lang="en-US" altLang="ja-JP" dirty="0"/>
          </a:p>
          <a:p>
            <a:pPr marL="0" indent="0">
              <a:buNone/>
            </a:pPr>
            <a:r>
              <a:rPr lang="ja-JP" altLang="en-US" dirty="0"/>
              <a:t>　主にフィジカルトレーニング</a:t>
            </a:r>
            <a:endParaRPr lang="en-US" altLang="ja-JP" dirty="0"/>
          </a:p>
          <a:p>
            <a:r>
              <a:rPr kumimoji="1" lang="ja-JP" altLang="en-US" dirty="0"/>
              <a:t>キャッチボール</a:t>
            </a:r>
            <a:endParaRPr kumimoji="1" lang="en-US" altLang="ja-JP" dirty="0"/>
          </a:p>
          <a:p>
            <a:endParaRPr lang="en-US" altLang="ja-JP" dirty="0"/>
          </a:p>
          <a:p>
            <a:r>
              <a:rPr kumimoji="1" lang="ja-JP" altLang="en-US" dirty="0"/>
              <a:t>ブルペンでの投球練習</a:t>
            </a:r>
            <a:endParaRPr kumimoji="1"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ja-JP" altLang="en-US" dirty="0"/>
          </a:p>
        </p:txBody>
      </p:sp>
      <p:sp>
        <p:nvSpPr>
          <p:cNvPr id="5" name="テキスト プレースホルダー 4">
            <a:extLst>
              <a:ext uri="{FF2B5EF4-FFF2-40B4-BE49-F238E27FC236}">
                <a16:creationId xmlns:a16="http://schemas.microsoft.com/office/drawing/2014/main" id="{0AB28A0C-5DF4-42BD-BB1F-3B05614759F6}"/>
              </a:ext>
            </a:extLst>
          </p:cNvPr>
          <p:cNvSpPr>
            <a:spLocks noGrp="1"/>
          </p:cNvSpPr>
          <p:nvPr>
            <p:ph type="body" sz="quarter" idx="3"/>
          </p:nvPr>
        </p:nvSpPr>
        <p:spPr>
          <a:xfrm>
            <a:off x="6157158" y="1434207"/>
            <a:ext cx="4800600" cy="632529"/>
          </a:xfrm>
        </p:spPr>
        <p:txBody>
          <a:bodyPr/>
          <a:lstStyle/>
          <a:p>
            <a:r>
              <a:rPr kumimoji="1" lang="ja-JP" altLang="en-US" dirty="0"/>
              <a:t>コロナ後　（</a:t>
            </a:r>
            <a:r>
              <a:rPr kumimoji="1" lang="en-US" altLang="ja-JP" dirty="0"/>
              <a:t>2021/7/6</a:t>
            </a:r>
            <a:r>
              <a:rPr kumimoji="1" lang="ja-JP" altLang="en-US" dirty="0"/>
              <a:t>）</a:t>
            </a:r>
            <a:endParaRPr kumimoji="1" lang="en-US" altLang="ja-JP" dirty="0"/>
          </a:p>
          <a:p>
            <a:r>
              <a:rPr kumimoji="1" lang="en-US" altLang="ja-JP" dirty="0"/>
              <a:t>1</a:t>
            </a:r>
            <a:r>
              <a:rPr kumimoji="1" lang="ja-JP" altLang="en-US" dirty="0"/>
              <a:t>時間　</a:t>
            </a:r>
          </a:p>
        </p:txBody>
      </p:sp>
      <p:sp>
        <p:nvSpPr>
          <p:cNvPr id="6" name="コンテンツ プレースホルダー 5">
            <a:extLst>
              <a:ext uri="{FF2B5EF4-FFF2-40B4-BE49-F238E27FC236}">
                <a16:creationId xmlns:a16="http://schemas.microsoft.com/office/drawing/2014/main" id="{AF79E6B2-B1D4-468B-BDCF-4EC4F7A18CF5}"/>
              </a:ext>
            </a:extLst>
          </p:cNvPr>
          <p:cNvSpPr>
            <a:spLocks noGrp="1"/>
          </p:cNvSpPr>
          <p:nvPr>
            <p:ph sz="quarter" idx="4"/>
          </p:nvPr>
        </p:nvSpPr>
        <p:spPr>
          <a:xfrm>
            <a:off x="6024535" y="2415484"/>
            <a:ext cx="4800600" cy="4474343"/>
          </a:xfrm>
        </p:spPr>
        <p:txBody>
          <a:bodyPr>
            <a:normAutofit/>
          </a:bodyPr>
          <a:lstStyle/>
          <a:p>
            <a:r>
              <a:rPr kumimoji="1" lang="ja-JP" altLang="en-US" dirty="0"/>
              <a:t>人数：</a:t>
            </a:r>
            <a:r>
              <a:rPr kumimoji="1" lang="en-US" altLang="ja-JP" dirty="0"/>
              <a:t>20</a:t>
            </a:r>
            <a:r>
              <a:rPr kumimoji="1" lang="ja-JP" altLang="en-US" dirty="0"/>
              <a:t>人</a:t>
            </a:r>
            <a:endParaRPr kumimoji="1" lang="en-US" altLang="ja-JP" dirty="0"/>
          </a:p>
          <a:p>
            <a:r>
              <a:rPr kumimoji="1" lang="ja-JP" altLang="en-US" dirty="0"/>
              <a:t>ウォーミングアップ　（</a:t>
            </a:r>
            <a:r>
              <a:rPr kumimoji="1" lang="en-US" altLang="ja-JP" dirty="0"/>
              <a:t>20</a:t>
            </a:r>
            <a:r>
              <a:rPr kumimoji="1" lang="ja-JP" altLang="en-US" dirty="0"/>
              <a:t>分弱）</a:t>
            </a:r>
            <a:endParaRPr kumimoji="1" lang="en-US" altLang="ja-JP" dirty="0"/>
          </a:p>
          <a:p>
            <a:pPr marL="0" indent="0">
              <a:buNone/>
            </a:pPr>
            <a:r>
              <a:rPr lang="ja-JP" altLang="en-US" dirty="0"/>
              <a:t>　主に</a:t>
            </a:r>
            <a:r>
              <a:rPr lang="en-US" altLang="ja-JP" dirty="0"/>
              <a:t>70m</a:t>
            </a:r>
            <a:r>
              <a:rPr lang="ja-JP" altLang="en-US" dirty="0"/>
              <a:t>走</a:t>
            </a:r>
            <a:r>
              <a:rPr lang="en-US" altLang="ja-JP" dirty="0"/>
              <a:t>6</a:t>
            </a:r>
            <a:r>
              <a:rPr lang="ja-JP" altLang="en-US" dirty="0"/>
              <a:t>本、</a:t>
            </a:r>
            <a:r>
              <a:rPr lang="en-US" altLang="ja-JP" dirty="0"/>
              <a:t>30m</a:t>
            </a:r>
            <a:r>
              <a:rPr lang="ja-JP" altLang="en-US" dirty="0"/>
              <a:t>走</a:t>
            </a:r>
            <a:r>
              <a:rPr lang="en-US" altLang="ja-JP" dirty="0"/>
              <a:t>4</a:t>
            </a:r>
            <a:r>
              <a:rPr lang="ja-JP" altLang="en-US" dirty="0"/>
              <a:t>本等</a:t>
            </a:r>
            <a:endParaRPr lang="en-US" altLang="ja-JP" dirty="0"/>
          </a:p>
          <a:p>
            <a:r>
              <a:rPr kumimoji="1" lang="ja-JP" altLang="en-US" dirty="0"/>
              <a:t>ランメニュ</a:t>
            </a:r>
            <a:r>
              <a:rPr kumimoji="1" lang="en-US" altLang="ja-JP" dirty="0"/>
              <a:t>―</a:t>
            </a:r>
          </a:p>
          <a:p>
            <a:pPr marL="0" indent="0">
              <a:buNone/>
            </a:pPr>
            <a:r>
              <a:rPr lang="ja-JP" altLang="en-US" dirty="0"/>
              <a:t>　左と同じ。</a:t>
            </a:r>
            <a:endParaRPr lang="en-US" altLang="ja-JP" dirty="0"/>
          </a:p>
          <a:p>
            <a:r>
              <a:rPr kumimoji="1" lang="ja-JP" altLang="en-US" dirty="0"/>
              <a:t>キャッチボール</a:t>
            </a:r>
            <a:endParaRPr kumimoji="1" lang="en-US" altLang="ja-JP" dirty="0"/>
          </a:p>
          <a:p>
            <a:endParaRPr lang="en-US" altLang="ja-JP" dirty="0"/>
          </a:p>
          <a:p>
            <a:r>
              <a:rPr kumimoji="1" lang="ja-JP" altLang="en-US" dirty="0"/>
              <a:t>ブルペンでの投球練習</a:t>
            </a:r>
            <a:endParaRPr kumimoji="1" lang="en-US" altLang="ja-JP" dirty="0"/>
          </a:p>
          <a:p>
            <a:endParaRPr lang="en-US" altLang="ja-JP" dirty="0"/>
          </a:p>
          <a:p>
            <a:endParaRPr kumimoji="1" lang="ja-JP" altLang="en-US" dirty="0"/>
          </a:p>
        </p:txBody>
      </p:sp>
      <p:sp>
        <p:nvSpPr>
          <p:cNvPr id="7" name="テキスト ボックス 6">
            <a:extLst>
              <a:ext uri="{FF2B5EF4-FFF2-40B4-BE49-F238E27FC236}">
                <a16:creationId xmlns:a16="http://schemas.microsoft.com/office/drawing/2014/main" id="{A6F072FB-1CB8-4EB3-B141-7517837E1F3E}"/>
              </a:ext>
            </a:extLst>
          </p:cNvPr>
          <p:cNvSpPr txBox="1"/>
          <p:nvPr/>
        </p:nvSpPr>
        <p:spPr>
          <a:xfrm>
            <a:off x="7657892" y="5866190"/>
            <a:ext cx="4110786" cy="646331"/>
          </a:xfrm>
          <a:prstGeom prst="rect">
            <a:avLst/>
          </a:prstGeom>
          <a:noFill/>
        </p:spPr>
        <p:txBody>
          <a:bodyPr wrap="square" rtlCol="0">
            <a:spAutoFit/>
          </a:bodyPr>
          <a:lstStyle/>
          <a:p>
            <a:r>
              <a:rPr kumimoji="1" lang="ja-JP" altLang="en-US" b="1" dirty="0">
                <a:solidFill>
                  <a:srgbClr val="FF0000"/>
                </a:solidFill>
              </a:rPr>
              <a:t>コロナ前より後の方が練習の量が減った。</a:t>
            </a:r>
          </a:p>
        </p:txBody>
      </p:sp>
    </p:spTree>
    <p:extLst>
      <p:ext uri="{BB962C8B-B14F-4D97-AF65-F5344CB8AC3E}">
        <p14:creationId xmlns:p14="http://schemas.microsoft.com/office/powerpoint/2010/main" val="4066644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D4EC2D-8514-C664-416A-4ED0FA293A48}"/>
              </a:ext>
            </a:extLst>
          </p:cNvPr>
          <p:cNvSpPr>
            <a:spLocks noGrp="1"/>
          </p:cNvSpPr>
          <p:nvPr>
            <p:ph type="title"/>
          </p:nvPr>
        </p:nvSpPr>
        <p:spPr/>
        <p:txBody>
          <a:bodyPr>
            <a:normAutofit/>
          </a:bodyPr>
          <a:lstStyle/>
          <a:p>
            <a:r>
              <a:rPr kumimoji="1" lang="ja-JP" altLang="en-US" sz="3200" dirty="0"/>
              <a:t>コロナ禍でのデータ活用～個票データ、疫学調査、新たなデータ～</a:t>
            </a:r>
          </a:p>
        </p:txBody>
      </p:sp>
      <p:sp>
        <p:nvSpPr>
          <p:cNvPr id="3" name="テキスト プレースホルダー 2">
            <a:extLst>
              <a:ext uri="{FF2B5EF4-FFF2-40B4-BE49-F238E27FC236}">
                <a16:creationId xmlns:a16="http://schemas.microsoft.com/office/drawing/2014/main" id="{89C12B59-4AE7-44D9-4C58-62FC3E21868A}"/>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30508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2FE676-C72B-41EC-B997-636AB7ADC0BA}"/>
              </a:ext>
            </a:extLst>
          </p:cNvPr>
          <p:cNvSpPr>
            <a:spLocks noGrp="1"/>
          </p:cNvSpPr>
          <p:nvPr>
            <p:ph type="title"/>
          </p:nvPr>
        </p:nvSpPr>
        <p:spPr>
          <a:xfrm>
            <a:off x="518439" y="587028"/>
            <a:ext cx="11029616" cy="1188720"/>
          </a:xfrm>
        </p:spPr>
        <p:txBody>
          <a:bodyPr/>
          <a:lstStyle/>
          <a:p>
            <a:r>
              <a:rPr kumimoji="1" lang="ja-JP" altLang="en-US" dirty="0"/>
              <a:t>コロナに関する問題と不安</a:t>
            </a:r>
          </a:p>
        </p:txBody>
      </p:sp>
      <p:sp>
        <p:nvSpPr>
          <p:cNvPr id="5" name="テキスト ボックス 4">
            <a:extLst>
              <a:ext uri="{FF2B5EF4-FFF2-40B4-BE49-F238E27FC236}">
                <a16:creationId xmlns:a16="http://schemas.microsoft.com/office/drawing/2014/main" id="{87D66E23-CBFE-49FE-B100-BD4B1E2A642A}"/>
              </a:ext>
            </a:extLst>
          </p:cNvPr>
          <p:cNvSpPr txBox="1"/>
          <p:nvPr/>
        </p:nvSpPr>
        <p:spPr>
          <a:xfrm>
            <a:off x="970956" y="1995978"/>
            <a:ext cx="5757333" cy="3970318"/>
          </a:xfrm>
          <a:prstGeom prst="rect">
            <a:avLst/>
          </a:prstGeom>
          <a:noFill/>
        </p:spPr>
        <p:txBody>
          <a:bodyPr wrap="square" rtlCol="0">
            <a:spAutoFit/>
          </a:bodyPr>
          <a:lstStyle/>
          <a:p>
            <a:r>
              <a:rPr lang="ja-JP" altLang="en-US" sz="2800" dirty="0"/>
              <a:t>・コロナに関する知識がない</a:t>
            </a:r>
            <a:endParaRPr lang="en-US" altLang="ja-JP" sz="2800" dirty="0"/>
          </a:p>
          <a:p>
            <a:pPr marL="0" indent="0">
              <a:buNone/>
            </a:pPr>
            <a:r>
              <a:rPr lang="ja-JP" altLang="en-US" sz="2800" dirty="0"/>
              <a:t>⇒熱が出てもこれコロナなの？どこに行けばいいの？</a:t>
            </a:r>
            <a:endParaRPr lang="en-US" altLang="ja-JP" sz="2800" dirty="0"/>
          </a:p>
          <a:p>
            <a:endParaRPr lang="en-US" altLang="ja-JP" sz="2800" dirty="0"/>
          </a:p>
          <a:p>
            <a:r>
              <a:rPr lang="ja-JP" altLang="en-US" sz="2800" dirty="0"/>
              <a:t>・時短や外出自粛は意味あるの？</a:t>
            </a:r>
            <a:endParaRPr lang="en-US" altLang="ja-JP" sz="2800" dirty="0"/>
          </a:p>
          <a:p>
            <a:pPr marL="0" indent="0">
              <a:buNone/>
            </a:pPr>
            <a:r>
              <a:rPr lang="ja-JP" altLang="en-US" sz="2800" dirty="0"/>
              <a:t>⇒人に会うのとか遊びに行くこと我慢してもコロナ収まらず、ほんとに意味あるの？意味不明な我慢をさせられているんじゃないの？</a:t>
            </a:r>
            <a:endParaRPr lang="en-US" altLang="ja-JP" sz="2800" dirty="0"/>
          </a:p>
        </p:txBody>
      </p:sp>
      <p:sp>
        <p:nvSpPr>
          <p:cNvPr id="6" name="四角形: 角を丸くする 5">
            <a:extLst>
              <a:ext uri="{FF2B5EF4-FFF2-40B4-BE49-F238E27FC236}">
                <a16:creationId xmlns:a16="http://schemas.microsoft.com/office/drawing/2014/main" id="{0992F3E4-BF7C-45D1-92C9-145C5178102B}"/>
              </a:ext>
            </a:extLst>
          </p:cNvPr>
          <p:cNvSpPr/>
          <p:nvPr/>
        </p:nvSpPr>
        <p:spPr>
          <a:xfrm>
            <a:off x="744896" y="1816946"/>
            <a:ext cx="5983393" cy="45753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右 3">
            <a:extLst>
              <a:ext uri="{FF2B5EF4-FFF2-40B4-BE49-F238E27FC236}">
                <a16:creationId xmlns:a16="http://schemas.microsoft.com/office/drawing/2014/main" id="{924F0D06-A343-4083-B9AD-B02A25DF4F75}"/>
              </a:ext>
            </a:extLst>
          </p:cNvPr>
          <p:cNvSpPr/>
          <p:nvPr/>
        </p:nvSpPr>
        <p:spPr>
          <a:xfrm>
            <a:off x="6946391" y="3311025"/>
            <a:ext cx="1307253" cy="1002453"/>
          </a:xfrm>
          <a:prstGeom prst="rightArrow">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爆発: 14 pt 6">
            <a:extLst>
              <a:ext uri="{FF2B5EF4-FFF2-40B4-BE49-F238E27FC236}">
                <a16:creationId xmlns:a16="http://schemas.microsoft.com/office/drawing/2014/main" id="{88EE061E-AE25-4530-AE68-B1E7502B711F}"/>
              </a:ext>
            </a:extLst>
          </p:cNvPr>
          <p:cNvSpPr/>
          <p:nvPr/>
        </p:nvSpPr>
        <p:spPr>
          <a:xfrm>
            <a:off x="8471746" y="2357120"/>
            <a:ext cx="3427307" cy="2763521"/>
          </a:xfrm>
          <a:prstGeom prst="irregularSeal2">
            <a:avLst/>
          </a:prstGeom>
          <a:solidFill>
            <a:schemeClr val="accent2">
              <a:lumMod val="60000"/>
              <a:lumOff val="40000"/>
            </a:schemeClr>
          </a:solidFill>
          <a:ln>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0B82D6AD-C876-4231-906D-62103478E0EF}"/>
              </a:ext>
            </a:extLst>
          </p:cNvPr>
          <p:cNvSpPr txBox="1"/>
          <p:nvPr/>
        </p:nvSpPr>
        <p:spPr>
          <a:xfrm>
            <a:off x="8979747" y="3519865"/>
            <a:ext cx="2257213" cy="584775"/>
          </a:xfrm>
          <a:prstGeom prst="rect">
            <a:avLst/>
          </a:prstGeom>
          <a:noFill/>
        </p:spPr>
        <p:txBody>
          <a:bodyPr wrap="square" rtlCol="0">
            <a:spAutoFit/>
          </a:bodyPr>
          <a:lstStyle/>
          <a:p>
            <a:r>
              <a:rPr kumimoji="1" lang="ja-JP" altLang="en-US" sz="3200" dirty="0"/>
              <a:t>データ不足</a:t>
            </a:r>
          </a:p>
        </p:txBody>
      </p:sp>
    </p:spTree>
    <p:extLst>
      <p:ext uri="{BB962C8B-B14F-4D97-AF65-F5344CB8AC3E}">
        <p14:creationId xmlns:p14="http://schemas.microsoft.com/office/powerpoint/2010/main" val="51378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4" grpId="0" animBg="1"/>
      <p:bldP spid="7"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176D08-8D53-46E8-8989-B0CB32CDDF8D}"/>
              </a:ext>
            </a:extLst>
          </p:cNvPr>
          <p:cNvSpPr>
            <a:spLocks noGrp="1"/>
          </p:cNvSpPr>
          <p:nvPr>
            <p:ph type="title"/>
          </p:nvPr>
        </p:nvSpPr>
        <p:spPr/>
        <p:txBody>
          <a:bodyPr/>
          <a:lstStyle/>
          <a:p>
            <a:r>
              <a:rPr kumimoji="1" lang="ja-JP" altLang="en-US" dirty="0"/>
              <a:t>データの重要性</a:t>
            </a:r>
          </a:p>
        </p:txBody>
      </p:sp>
      <p:sp>
        <p:nvSpPr>
          <p:cNvPr id="3" name="コンテンツ プレースホルダー 2">
            <a:extLst>
              <a:ext uri="{FF2B5EF4-FFF2-40B4-BE49-F238E27FC236}">
                <a16:creationId xmlns:a16="http://schemas.microsoft.com/office/drawing/2014/main" id="{5DA49554-AC17-459B-9149-0D1C38D327E1}"/>
              </a:ext>
            </a:extLst>
          </p:cNvPr>
          <p:cNvSpPr>
            <a:spLocks noGrp="1"/>
          </p:cNvSpPr>
          <p:nvPr>
            <p:ph idx="1"/>
          </p:nvPr>
        </p:nvSpPr>
        <p:spPr/>
        <p:txBody>
          <a:bodyPr>
            <a:normAutofit/>
          </a:bodyPr>
          <a:lstStyle/>
          <a:p>
            <a:r>
              <a:rPr lang="ja-JP" altLang="en-US" dirty="0"/>
              <a:t>データとは、実験や観察によって得られた事実や数値のことです。</a:t>
            </a:r>
            <a:endParaRPr lang="en-US" altLang="ja-JP" dirty="0"/>
          </a:p>
          <a:p>
            <a:r>
              <a:rPr kumimoji="1" lang="ja-JP" altLang="en-US" dirty="0"/>
              <a:t>これらデータは分析し、処理して結果を出すことで今抱えている、問題・課題の対応策を練ることができます。</a:t>
            </a:r>
            <a:endParaRPr kumimoji="1" lang="en-US" altLang="ja-JP" dirty="0"/>
          </a:p>
          <a:p>
            <a:r>
              <a:rPr kumimoji="1" lang="ja-JP" altLang="en-US" dirty="0"/>
              <a:t>データを活用して物事を進めることによってより有用な信頼できる結果を出すことができます。</a:t>
            </a:r>
            <a:endParaRPr kumimoji="1" lang="en-US" altLang="ja-JP" dirty="0"/>
          </a:p>
          <a:p>
            <a:r>
              <a:rPr lang="ja-JP" altLang="en-US" dirty="0"/>
              <a:t>あらゆる物事にはその根拠となる</a:t>
            </a:r>
            <a:r>
              <a:rPr lang="ja-JP" altLang="en-US" sz="4000" dirty="0">
                <a:solidFill>
                  <a:srgbClr val="FF0000"/>
                </a:solidFill>
              </a:rPr>
              <a:t>データ</a:t>
            </a:r>
            <a:r>
              <a:rPr lang="ja-JP" altLang="en-US" dirty="0">
                <a:solidFill>
                  <a:schemeClr val="tx1"/>
                </a:solidFill>
              </a:rPr>
              <a:t>が必要不可欠です。</a:t>
            </a:r>
            <a:endParaRPr lang="en-US" altLang="ja-JP" dirty="0">
              <a:solidFill>
                <a:schemeClr val="tx1"/>
              </a:solidFill>
            </a:endParaRPr>
          </a:p>
          <a:p>
            <a:endParaRPr lang="en-US" altLang="ja-JP" dirty="0">
              <a:solidFill>
                <a:schemeClr val="tx1"/>
              </a:solidFill>
            </a:endParaRPr>
          </a:p>
          <a:p>
            <a:r>
              <a:rPr kumimoji="1" lang="ja-JP" altLang="en-US" sz="2000" dirty="0"/>
              <a:t>しかし、現行のコロナ対策では、その基となるデータが非常にずさんでいい加減なものです。</a:t>
            </a:r>
            <a:endParaRPr kumimoji="1" lang="en-US" altLang="ja-JP" sz="2000" dirty="0"/>
          </a:p>
          <a:p>
            <a:r>
              <a:rPr kumimoji="1" lang="ja-JP" altLang="en-US" sz="2000" dirty="0"/>
              <a:t>きちんとした国がデータをきちんととっておらず、その結果コロナ政策に対して国民からも不満が募っています。</a:t>
            </a:r>
          </a:p>
          <a:p>
            <a:endParaRPr kumimoji="1" lang="ja-JP" altLang="en-US" dirty="0">
              <a:solidFill>
                <a:schemeClr val="tx1"/>
              </a:solidFill>
            </a:endParaRPr>
          </a:p>
        </p:txBody>
      </p:sp>
    </p:spTree>
    <p:extLst>
      <p:ext uri="{BB962C8B-B14F-4D97-AF65-F5344CB8AC3E}">
        <p14:creationId xmlns:p14="http://schemas.microsoft.com/office/powerpoint/2010/main" val="2743507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E2FA63-1A8C-449D-A76D-97C43A3D5CC6}"/>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59067503-E1E5-4A6F-85FB-7F45BB535ACA}"/>
              </a:ext>
            </a:extLst>
          </p:cNvPr>
          <p:cNvSpPr>
            <a:spLocks noGrp="1"/>
          </p:cNvSpPr>
          <p:nvPr>
            <p:ph idx="1"/>
          </p:nvPr>
        </p:nvSpPr>
        <p:spPr/>
        <p:txBody>
          <a:bodyPr>
            <a:normAutofit/>
          </a:bodyPr>
          <a:lstStyle/>
          <a:p>
            <a:pPr marL="0" indent="0">
              <a:buNone/>
            </a:pPr>
            <a:endParaRPr kumimoji="1" lang="en-US" altLang="ja-JP" dirty="0">
              <a:solidFill>
                <a:srgbClr val="FF0000"/>
              </a:solidFill>
            </a:endParaRPr>
          </a:p>
          <a:p>
            <a:pPr marL="0" indent="0">
              <a:buNone/>
            </a:pPr>
            <a:r>
              <a:rPr kumimoji="1" lang="ja-JP" altLang="en-US" dirty="0">
                <a:solidFill>
                  <a:srgbClr val="FF0000"/>
                </a:solidFill>
              </a:rPr>
              <a:t>個票データ、疫学調査の</a:t>
            </a:r>
            <a:r>
              <a:rPr lang="ja-JP" altLang="en-US" dirty="0">
                <a:solidFill>
                  <a:srgbClr val="FF0000"/>
                </a:solidFill>
              </a:rPr>
              <a:t>見直し</a:t>
            </a:r>
            <a:endParaRPr kumimoji="1" lang="en-US" altLang="ja-JP" dirty="0">
              <a:solidFill>
                <a:srgbClr val="FF0000"/>
              </a:solidFill>
            </a:endParaRPr>
          </a:p>
          <a:p>
            <a:pPr marL="0" indent="0">
              <a:buNone/>
            </a:pPr>
            <a:r>
              <a:rPr lang="ja-JP" altLang="en-US" dirty="0">
                <a:solidFill>
                  <a:srgbClr val="FF0000"/>
                </a:solidFill>
              </a:rPr>
              <a:t>新たなデータの提案</a:t>
            </a:r>
            <a:endParaRPr lang="en-US" altLang="ja-JP" dirty="0">
              <a:solidFill>
                <a:srgbClr val="FF0000"/>
              </a:solidFill>
            </a:endParaRPr>
          </a:p>
          <a:p>
            <a:endParaRPr lang="en-US" altLang="ja-JP" dirty="0"/>
          </a:p>
          <a:p>
            <a:pPr marL="0" indent="0">
              <a:buNone/>
            </a:pPr>
            <a:r>
              <a:rPr lang="ja-JP" altLang="en-US" dirty="0"/>
              <a:t>を行い、今後のコロナ対策をより良いものにしていこう</a:t>
            </a:r>
            <a:endParaRPr lang="en-US" altLang="ja-JP" dirty="0"/>
          </a:p>
          <a:p>
            <a:pPr marL="0" indent="0">
              <a:buNone/>
            </a:pPr>
            <a:r>
              <a:rPr lang="ja-JP" altLang="en-US" dirty="0"/>
              <a:t>ということをテーマとして掲げました。</a:t>
            </a:r>
            <a:endParaRPr lang="en-US" altLang="ja-JP" dirty="0"/>
          </a:p>
          <a:p>
            <a:pPr marL="0" indent="0">
              <a:buNone/>
            </a:pPr>
            <a:endParaRPr lang="en-US" altLang="ja-JP" dirty="0"/>
          </a:p>
          <a:p>
            <a:pPr marL="0" indent="0">
              <a:buNone/>
            </a:pPr>
            <a:r>
              <a:rPr lang="ja-JP" altLang="en-US" dirty="0"/>
              <a:t>①個票データ→②疫学調査→③新たなデータ</a:t>
            </a:r>
            <a:endParaRPr lang="en-US" altLang="ja-JP" dirty="0"/>
          </a:p>
          <a:p>
            <a:pPr marL="0" indent="0">
              <a:buNone/>
            </a:pPr>
            <a:endParaRPr lang="en-US" altLang="ja-JP" dirty="0"/>
          </a:p>
        </p:txBody>
      </p:sp>
    </p:spTree>
    <p:extLst>
      <p:ext uri="{BB962C8B-B14F-4D97-AF65-F5344CB8AC3E}">
        <p14:creationId xmlns:p14="http://schemas.microsoft.com/office/powerpoint/2010/main" val="2360939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p:txBody>
          <a:bodyPr rtlCol="0"/>
          <a:lstStyle/>
          <a:p>
            <a:pPr rtl="0"/>
            <a:r>
              <a:rPr lang="ja-JP" altLang="en-US" dirty="0"/>
              <a:t>はじめに</a:t>
            </a:r>
            <a:endParaRPr lang="en-US" altLang="ja-JP" dirty="0"/>
          </a:p>
          <a:p>
            <a:pPr rtl="0"/>
            <a:r>
              <a:rPr lang="ja-JP" altLang="en-US" dirty="0"/>
              <a:t>行動履歴・体調チェック</a:t>
            </a:r>
            <a:endParaRPr lang="ja-JP" altLang="en-US" dirty="0">
              <a:latin typeface="Meiryo UI" panose="020B0604030504040204" pitchFamily="50" charset="-128"/>
              <a:ea typeface="Meiryo UI" panose="020B0604030504040204" pitchFamily="50" charset="-128"/>
            </a:endParaRPr>
          </a:p>
          <a:p>
            <a:pPr rtl="0"/>
            <a:r>
              <a:rPr lang="ja-JP" altLang="en-US" dirty="0"/>
              <a:t>練習中などの具体的な制限</a:t>
            </a:r>
            <a:endParaRPr lang="ja-JP" altLang="en-US" dirty="0">
              <a:latin typeface="Meiryo UI" panose="020B0604030504040204" pitchFamily="50" charset="-128"/>
              <a:ea typeface="Meiryo UI" panose="020B0604030504040204" pitchFamily="50" charset="-128"/>
            </a:endParaRPr>
          </a:p>
          <a:p>
            <a:pPr rtl="0"/>
            <a:r>
              <a:rPr lang="ja-JP" altLang="en-US" dirty="0"/>
              <a:t>問題点・考察</a:t>
            </a:r>
            <a:endParaRPr lang="ja-JP" altLang="en-US" dirty="0">
              <a:latin typeface="Meiryo UI" panose="020B0604030504040204" pitchFamily="50" charset="-128"/>
              <a:ea typeface="Meiryo UI" panose="020B0604030504040204" pitchFamily="50" charset="-128"/>
            </a:endParaRPr>
          </a:p>
          <a:p>
            <a:pPr rtl="0"/>
            <a:r>
              <a:rPr lang="ja-JP" altLang="en-US" dirty="0"/>
              <a:t>まとめ</a:t>
            </a:r>
            <a:endParaRPr lang="ja-JP" altLang="en-US" dirty="0">
              <a:latin typeface="Meiryo UI" panose="020B0604030504040204" pitchFamily="50" charset="-128"/>
              <a:ea typeface="Meiryo UI" panose="020B0604030504040204" pitchFamily="50" charset="-128"/>
            </a:endParaRPr>
          </a:p>
          <a:p>
            <a:pPr rtl="0"/>
            <a:endParaRPr lang="ja-JP" altLang="en-US" dirty="0">
              <a:latin typeface="Meiryo UI" panose="020B0604030504040204" pitchFamily="50" charset="-128"/>
              <a:ea typeface="Meiryo UI" panose="020B0604030504040204" pitchFamily="50" charset="-128"/>
            </a:endParaRPr>
          </a:p>
        </p:txBody>
      </p:sp>
      <p:sp>
        <p:nvSpPr>
          <p:cNvPr id="4" name="タイトル 3"/>
          <p:cNvSpPr>
            <a:spLocks noGrp="1"/>
          </p:cNvSpPr>
          <p:nvPr>
            <p:ph type="title"/>
          </p:nvPr>
        </p:nvSpPr>
        <p:spPr>
          <a:xfrm>
            <a:off x="544452" y="2647728"/>
            <a:ext cx="3516559" cy="1722419"/>
          </a:xfrm>
        </p:spPr>
        <p:txBody>
          <a:bodyPr rtlCol="0"/>
          <a:lstStyle/>
          <a:p>
            <a:pPr rtl="0"/>
            <a:r>
              <a:rPr lang="ja-JP" altLang="en-US" dirty="0"/>
              <a:t>コロナ禍での学生（体育会系）</a:t>
            </a:r>
            <a:endParaRPr lang="ja-JP" altLang="en-US" dirty="0">
              <a:latin typeface="Meiryo UI" panose="020B0604030504040204" pitchFamily="50" charset="-128"/>
              <a:ea typeface="Meiryo UI" panose="020B0604030504040204" pitchFamily="50" charset="-128"/>
            </a:endParaRPr>
          </a:p>
        </p:txBody>
      </p:sp>
      <p:grpSp>
        <p:nvGrpSpPr>
          <p:cNvPr id="16" name="グループ 40" descr="双眼鏡アイコン"/>
          <p:cNvGrpSpPr>
            <a:grpSpLocks noChangeAspect="1"/>
          </p:cNvGrpSpPr>
          <p:nvPr/>
        </p:nvGrpSpPr>
        <p:grpSpPr bwMode="auto">
          <a:xfrm>
            <a:off x="8636173" y="3443111"/>
            <a:ext cx="3301707" cy="3054269"/>
            <a:chOff x="3438" y="454"/>
            <a:chExt cx="427" cy="395"/>
          </a:xfrm>
          <a:solidFill>
            <a:schemeClr val="bg1">
              <a:alpha val="50000"/>
            </a:schemeClr>
          </a:solidFill>
        </p:grpSpPr>
        <p:sp>
          <p:nvSpPr>
            <p:cNvPr id="17" name="フリーフォーム(F) 41"/>
            <p:cNvSpPr>
              <a:spLocks noEditPoints="1"/>
            </p:cNvSpPr>
            <p:nvPr/>
          </p:nvSpPr>
          <p:spPr bwMode="auto">
            <a:xfrm>
              <a:off x="3438" y="653"/>
              <a:ext cx="196" cy="196"/>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5"/>
                    <a:pt x="36" y="120"/>
                    <a:pt x="66" y="120"/>
                  </a:cubicBezTo>
                  <a:cubicBezTo>
                    <a:pt x="96" y="120"/>
                    <a:pt x="120" y="95"/>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8" name="フリーフォーム 42"/>
            <p:cNvSpPr>
              <a:spLocks/>
            </p:cNvSpPr>
            <p:nvPr/>
          </p:nvSpPr>
          <p:spPr bwMode="auto">
            <a:xfrm>
              <a:off x="3455" y="457"/>
              <a:ext cx="179" cy="250"/>
            </a:xfrm>
            <a:custGeom>
              <a:avLst/>
              <a:gdLst>
                <a:gd name="T0" fmla="*/ 7 w 121"/>
                <a:gd name="T1" fmla="*/ 169 h 169"/>
                <a:gd name="T2" fmla="*/ 4 w 121"/>
                <a:gd name="T3" fmla="*/ 168 h 169"/>
                <a:gd name="T4" fmla="*/ 1 w 121"/>
                <a:gd name="T5" fmla="*/ 160 h 169"/>
                <a:gd name="T6" fmla="*/ 37 w 121"/>
                <a:gd name="T7" fmla="*/ 76 h 169"/>
                <a:gd name="T8" fmla="*/ 39 w 121"/>
                <a:gd name="T9" fmla="*/ 74 h 169"/>
                <a:gd name="T10" fmla="*/ 56 w 121"/>
                <a:gd name="T11" fmla="*/ 57 h 169"/>
                <a:gd name="T12" fmla="*/ 73 w 121"/>
                <a:gd name="T13" fmla="*/ 11 h 169"/>
                <a:gd name="T14" fmla="*/ 75 w 121"/>
                <a:gd name="T15" fmla="*/ 8 h 169"/>
                <a:gd name="T16" fmla="*/ 97 w 121"/>
                <a:gd name="T17" fmla="*/ 0 h 169"/>
                <a:gd name="T18" fmla="*/ 119 w 121"/>
                <a:gd name="T19" fmla="*/ 8 h 169"/>
                <a:gd name="T20" fmla="*/ 121 w 121"/>
                <a:gd name="T21" fmla="*/ 13 h 169"/>
                <a:gd name="T22" fmla="*/ 121 w 121"/>
                <a:gd name="T23" fmla="*/ 61 h 169"/>
                <a:gd name="T24" fmla="*/ 115 w 121"/>
                <a:gd name="T25" fmla="*/ 67 h 169"/>
                <a:gd name="T26" fmla="*/ 109 w 121"/>
                <a:gd name="T27" fmla="*/ 61 h 169"/>
                <a:gd name="T28" fmla="*/ 109 w 121"/>
                <a:gd name="T29" fmla="*/ 15 h 169"/>
                <a:gd name="T30" fmla="*/ 84 w 121"/>
                <a:gd name="T31" fmla="*/ 16 h 169"/>
                <a:gd name="T32" fmla="*/ 66 w 121"/>
                <a:gd name="T33" fmla="*/ 63 h 169"/>
                <a:gd name="T34" fmla="*/ 65 w 121"/>
                <a:gd name="T35" fmla="*/ 65 h 169"/>
                <a:gd name="T36" fmla="*/ 48 w 121"/>
                <a:gd name="T37" fmla="*/ 82 h 169"/>
                <a:gd name="T38" fmla="*/ 12 w 121"/>
                <a:gd name="T39" fmla="*/ 165 h 169"/>
                <a:gd name="T40" fmla="*/ 7 w 121"/>
                <a:gd name="T41"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 h="169">
                  <a:moveTo>
                    <a:pt x="7" y="169"/>
                  </a:moveTo>
                  <a:cubicBezTo>
                    <a:pt x="6" y="169"/>
                    <a:pt x="5" y="168"/>
                    <a:pt x="4" y="168"/>
                  </a:cubicBezTo>
                  <a:cubicBezTo>
                    <a:pt x="1" y="167"/>
                    <a:pt x="0" y="163"/>
                    <a:pt x="1" y="160"/>
                  </a:cubicBezTo>
                  <a:cubicBezTo>
                    <a:pt x="37" y="76"/>
                    <a:pt x="37" y="76"/>
                    <a:pt x="37" y="76"/>
                  </a:cubicBezTo>
                  <a:cubicBezTo>
                    <a:pt x="38" y="76"/>
                    <a:pt x="38" y="75"/>
                    <a:pt x="39" y="74"/>
                  </a:cubicBezTo>
                  <a:cubicBezTo>
                    <a:pt x="56" y="57"/>
                    <a:pt x="56" y="57"/>
                    <a:pt x="56" y="57"/>
                  </a:cubicBezTo>
                  <a:cubicBezTo>
                    <a:pt x="73" y="11"/>
                    <a:pt x="73" y="11"/>
                    <a:pt x="73" y="11"/>
                  </a:cubicBezTo>
                  <a:cubicBezTo>
                    <a:pt x="74" y="10"/>
                    <a:pt x="74" y="9"/>
                    <a:pt x="75" y="8"/>
                  </a:cubicBezTo>
                  <a:cubicBezTo>
                    <a:pt x="80" y="3"/>
                    <a:pt x="88" y="0"/>
                    <a:pt x="97" y="0"/>
                  </a:cubicBezTo>
                  <a:cubicBezTo>
                    <a:pt x="106" y="0"/>
                    <a:pt x="114" y="3"/>
                    <a:pt x="119" y="8"/>
                  </a:cubicBezTo>
                  <a:cubicBezTo>
                    <a:pt x="120" y="10"/>
                    <a:pt x="121" y="11"/>
                    <a:pt x="121" y="13"/>
                  </a:cubicBezTo>
                  <a:cubicBezTo>
                    <a:pt x="121" y="61"/>
                    <a:pt x="121" y="61"/>
                    <a:pt x="121" y="61"/>
                  </a:cubicBezTo>
                  <a:cubicBezTo>
                    <a:pt x="121" y="64"/>
                    <a:pt x="118" y="67"/>
                    <a:pt x="115" y="67"/>
                  </a:cubicBezTo>
                  <a:cubicBezTo>
                    <a:pt x="112" y="67"/>
                    <a:pt x="109" y="64"/>
                    <a:pt x="109" y="61"/>
                  </a:cubicBezTo>
                  <a:cubicBezTo>
                    <a:pt x="109" y="15"/>
                    <a:pt x="109" y="15"/>
                    <a:pt x="109" y="15"/>
                  </a:cubicBezTo>
                  <a:cubicBezTo>
                    <a:pt x="102" y="10"/>
                    <a:pt x="90" y="11"/>
                    <a:pt x="84" y="16"/>
                  </a:cubicBezTo>
                  <a:cubicBezTo>
                    <a:pt x="66" y="63"/>
                    <a:pt x="66" y="63"/>
                    <a:pt x="66" y="63"/>
                  </a:cubicBezTo>
                  <a:cubicBezTo>
                    <a:pt x="66" y="64"/>
                    <a:pt x="66" y="64"/>
                    <a:pt x="65" y="65"/>
                  </a:cubicBezTo>
                  <a:cubicBezTo>
                    <a:pt x="48" y="82"/>
                    <a:pt x="48" y="82"/>
                    <a:pt x="48" y="82"/>
                  </a:cubicBezTo>
                  <a:cubicBezTo>
                    <a:pt x="12" y="165"/>
                    <a:pt x="12" y="165"/>
                    <a:pt x="12" y="165"/>
                  </a:cubicBezTo>
                  <a:cubicBezTo>
                    <a:pt x="11" y="167"/>
                    <a:pt x="9" y="169"/>
                    <a:pt x="7"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9" name="フリーフォーム(F) 43"/>
            <p:cNvSpPr>
              <a:spLocks noEditPoints="1"/>
            </p:cNvSpPr>
            <p:nvPr/>
          </p:nvSpPr>
          <p:spPr bwMode="auto">
            <a:xfrm>
              <a:off x="3669" y="653"/>
              <a:ext cx="196" cy="196"/>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5"/>
                    <a:pt x="36" y="120"/>
                    <a:pt x="66" y="120"/>
                  </a:cubicBezTo>
                  <a:cubicBezTo>
                    <a:pt x="96" y="120"/>
                    <a:pt x="120" y="95"/>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0" name="フリーフォーム(F) 44"/>
            <p:cNvSpPr>
              <a:spLocks/>
            </p:cNvSpPr>
            <p:nvPr/>
          </p:nvSpPr>
          <p:spPr bwMode="auto">
            <a:xfrm>
              <a:off x="3669" y="454"/>
              <a:ext cx="179" cy="253"/>
            </a:xfrm>
            <a:custGeom>
              <a:avLst/>
              <a:gdLst>
                <a:gd name="T0" fmla="*/ 114 w 121"/>
                <a:gd name="T1" fmla="*/ 171 h 171"/>
                <a:gd name="T2" fmla="*/ 108 w 121"/>
                <a:gd name="T3" fmla="*/ 167 h 171"/>
                <a:gd name="T4" fmla="*/ 73 w 121"/>
                <a:gd name="T5" fmla="*/ 84 h 171"/>
                <a:gd name="T6" fmla="*/ 56 w 121"/>
                <a:gd name="T7" fmla="*/ 67 h 171"/>
                <a:gd name="T8" fmla="*/ 54 w 121"/>
                <a:gd name="T9" fmla="*/ 65 h 171"/>
                <a:gd name="T10" fmla="*/ 37 w 121"/>
                <a:gd name="T11" fmla="*/ 19 h 171"/>
                <a:gd name="T12" fmla="*/ 12 w 121"/>
                <a:gd name="T13" fmla="*/ 18 h 171"/>
                <a:gd name="T14" fmla="*/ 12 w 121"/>
                <a:gd name="T15" fmla="*/ 63 h 171"/>
                <a:gd name="T16" fmla="*/ 6 w 121"/>
                <a:gd name="T17" fmla="*/ 69 h 171"/>
                <a:gd name="T18" fmla="*/ 0 w 121"/>
                <a:gd name="T19" fmla="*/ 63 h 171"/>
                <a:gd name="T20" fmla="*/ 0 w 121"/>
                <a:gd name="T21" fmla="*/ 15 h 171"/>
                <a:gd name="T22" fmla="*/ 2 w 121"/>
                <a:gd name="T23" fmla="*/ 11 h 171"/>
                <a:gd name="T24" fmla="*/ 46 w 121"/>
                <a:gd name="T25" fmla="*/ 11 h 171"/>
                <a:gd name="T26" fmla="*/ 47 w 121"/>
                <a:gd name="T27" fmla="*/ 13 h 171"/>
                <a:gd name="T28" fmla="*/ 65 w 121"/>
                <a:gd name="T29" fmla="*/ 59 h 171"/>
                <a:gd name="T30" fmla="*/ 82 w 121"/>
                <a:gd name="T31" fmla="*/ 76 h 171"/>
                <a:gd name="T32" fmla="*/ 83 w 121"/>
                <a:gd name="T33" fmla="*/ 78 h 171"/>
                <a:gd name="T34" fmla="*/ 119 w 121"/>
                <a:gd name="T35" fmla="*/ 162 h 171"/>
                <a:gd name="T36" fmla="*/ 116 w 121"/>
                <a:gd name="T37" fmla="*/ 170 h 171"/>
                <a:gd name="T38" fmla="*/ 114 w 121"/>
                <a:gd name="T3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1" h="171">
                  <a:moveTo>
                    <a:pt x="114" y="171"/>
                  </a:moveTo>
                  <a:cubicBezTo>
                    <a:pt x="112" y="171"/>
                    <a:pt x="109" y="169"/>
                    <a:pt x="108" y="167"/>
                  </a:cubicBezTo>
                  <a:cubicBezTo>
                    <a:pt x="73" y="84"/>
                    <a:pt x="73" y="84"/>
                    <a:pt x="73" y="84"/>
                  </a:cubicBezTo>
                  <a:cubicBezTo>
                    <a:pt x="56" y="67"/>
                    <a:pt x="56" y="67"/>
                    <a:pt x="56" y="67"/>
                  </a:cubicBezTo>
                  <a:cubicBezTo>
                    <a:pt x="55" y="66"/>
                    <a:pt x="55" y="66"/>
                    <a:pt x="54" y="65"/>
                  </a:cubicBezTo>
                  <a:cubicBezTo>
                    <a:pt x="37" y="19"/>
                    <a:pt x="37" y="19"/>
                    <a:pt x="37" y="19"/>
                  </a:cubicBezTo>
                  <a:cubicBezTo>
                    <a:pt x="30" y="13"/>
                    <a:pt x="19" y="13"/>
                    <a:pt x="12" y="18"/>
                  </a:cubicBezTo>
                  <a:cubicBezTo>
                    <a:pt x="12" y="63"/>
                    <a:pt x="12" y="63"/>
                    <a:pt x="12" y="63"/>
                  </a:cubicBezTo>
                  <a:cubicBezTo>
                    <a:pt x="12" y="66"/>
                    <a:pt x="9" y="69"/>
                    <a:pt x="6" y="69"/>
                  </a:cubicBezTo>
                  <a:cubicBezTo>
                    <a:pt x="3" y="69"/>
                    <a:pt x="0" y="66"/>
                    <a:pt x="0" y="63"/>
                  </a:cubicBezTo>
                  <a:cubicBezTo>
                    <a:pt x="0" y="15"/>
                    <a:pt x="0" y="15"/>
                    <a:pt x="0" y="15"/>
                  </a:cubicBezTo>
                  <a:cubicBezTo>
                    <a:pt x="0" y="14"/>
                    <a:pt x="0" y="12"/>
                    <a:pt x="2" y="11"/>
                  </a:cubicBezTo>
                  <a:cubicBezTo>
                    <a:pt x="13" y="0"/>
                    <a:pt x="35" y="0"/>
                    <a:pt x="46" y="11"/>
                  </a:cubicBezTo>
                  <a:cubicBezTo>
                    <a:pt x="47" y="12"/>
                    <a:pt x="47" y="12"/>
                    <a:pt x="47" y="13"/>
                  </a:cubicBezTo>
                  <a:cubicBezTo>
                    <a:pt x="65" y="59"/>
                    <a:pt x="65" y="59"/>
                    <a:pt x="65" y="59"/>
                  </a:cubicBezTo>
                  <a:cubicBezTo>
                    <a:pt x="82" y="76"/>
                    <a:pt x="82" y="76"/>
                    <a:pt x="82" y="76"/>
                  </a:cubicBezTo>
                  <a:cubicBezTo>
                    <a:pt x="83" y="77"/>
                    <a:pt x="83" y="78"/>
                    <a:pt x="83" y="78"/>
                  </a:cubicBezTo>
                  <a:cubicBezTo>
                    <a:pt x="119" y="162"/>
                    <a:pt x="119" y="162"/>
                    <a:pt x="119" y="162"/>
                  </a:cubicBezTo>
                  <a:cubicBezTo>
                    <a:pt x="121" y="165"/>
                    <a:pt x="119" y="169"/>
                    <a:pt x="116" y="170"/>
                  </a:cubicBezTo>
                  <a:cubicBezTo>
                    <a:pt x="115" y="170"/>
                    <a:pt x="115" y="171"/>
                    <a:pt x="114" y="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1" name="フリーフォーム(F) 45"/>
            <p:cNvSpPr>
              <a:spLocks/>
            </p:cNvSpPr>
            <p:nvPr/>
          </p:nvSpPr>
          <p:spPr bwMode="auto">
            <a:xfrm>
              <a:off x="3572" y="574"/>
              <a:ext cx="159" cy="53"/>
            </a:xfrm>
            <a:custGeom>
              <a:avLst/>
              <a:gdLst>
                <a:gd name="T0" fmla="*/ 102 w 108"/>
                <a:gd name="T1" fmla="*/ 36 h 36"/>
                <a:gd name="T2" fmla="*/ 96 w 108"/>
                <a:gd name="T3" fmla="*/ 30 h 36"/>
                <a:gd name="T4" fmla="*/ 54 w 108"/>
                <a:gd name="T5" fmla="*/ 12 h 36"/>
                <a:gd name="T6" fmla="*/ 12 w 108"/>
                <a:gd name="T7" fmla="*/ 30 h 36"/>
                <a:gd name="T8" fmla="*/ 6 w 108"/>
                <a:gd name="T9" fmla="*/ 36 h 36"/>
                <a:gd name="T10" fmla="*/ 0 w 108"/>
                <a:gd name="T11" fmla="*/ 30 h 36"/>
                <a:gd name="T12" fmla="*/ 54 w 108"/>
                <a:gd name="T13" fmla="*/ 0 h 36"/>
                <a:gd name="T14" fmla="*/ 108 w 108"/>
                <a:gd name="T15" fmla="*/ 30 h 36"/>
                <a:gd name="T16" fmla="*/ 102 w 108"/>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6">
                  <a:moveTo>
                    <a:pt x="102" y="36"/>
                  </a:moveTo>
                  <a:cubicBezTo>
                    <a:pt x="99" y="36"/>
                    <a:pt x="96" y="33"/>
                    <a:pt x="96" y="30"/>
                  </a:cubicBezTo>
                  <a:cubicBezTo>
                    <a:pt x="96" y="21"/>
                    <a:pt x="78" y="12"/>
                    <a:pt x="54" y="12"/>
                  </a:cubicBezTo>
                  <a:cubicBezTo>
                    <a:pt x="30" y="12"/>
                    <a:pt x="12" y="21"/>
                    <a:pt x="12" y="30"/>
                  </a:cubicBezTo>
                  <a:cubicBezTo>
                    <a:pt x="12" y="33"/>
                    <a:pt x="9" y="36"/>
                    <a:pt x="6" y="36"/>
                  </a:cubicBezTo>
                  <a:cubicBezTo>
                    <a:pt x="3" y="36"/>
                    <a:pt x="0" y="33"/>
                    <a:pt x="0" y="30"/>
                  </a:cubicBezTo>
                  <a:cubicBezTo>
                    <a:pt x="0" y="13"/>
                    <a:pt x="23" y="0"/>
                    <a:pt x="54" y="0"/>
                  </a:cubicBezTo>
                  <a:cubicBezTo>
                    <a:pt x="85" y="0"/>
                    <a:pt x="108" y="13"/>
                    <a:pt x="108" y="30"/>
                  </a:cubicBezTo>
                  <a:cubicBezTo>
                    <a:pt x="108" y="33"/>
                    <a:pt x="105" y="36"/>
                    <a:pt x="10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2" name="フリーフォーム 46"/>
            <p:cNvSpPr>
              <a:spLocks/>
            </p:cNvSpPr>
            <p:nvPr/>
          </p:nvSpPr>
          <p:spPr bwMode="auto">
            <a:xfrm>
              <a:off x="3616" y="575"/>
              <a:ext cx="18" cy="185"/>
            </a:xfrm>
            <a:custGeom>
              <a:avLst/>
              <a:gdLst>
                <a:gd name="T0" fmla="*/ 6 w 12"/>
                <a:gd name="T1" fmla="*/ 125 h 125"/>
                <a:gd name="T2" fmla="*/ 0 w 12"/>
                <a:gd name="T3" fmla="*/ 119 h 125"/>
                <a:gd name="T4" fmla="*/ 0 w 12"/>
                <a:gd name="T5" fmla="*/ 6 h 125"/>
                <a:gd name="T6" fmla="*/ 6 w 12"/>
                <a:gd name="T7" fmla="*/ 0 h 125"/>
                <a:gd name="T8" fmla="*/ 12 w 12"/>
                <a:gd name="T9" fmla="*/ 6 h 125"/>
                <a:gd name="T10" fmla="*/ 12 w 12"/>
                <a:gd name="T11" fmla="*/ 119 h 125"/>
                <a:gd name="T12" fmla="*/ 6 w 12"/>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12" h="125">
                  <a:moveTo>
                    <a:pt x="6" y="125"/>
                  </a:moveTo>
                  <a:cubicBezTo>
                    <a:pt x="3" y="125"/>
                    <a:pt x="0" y="122"/>
                    <a:pt x="0" y="119"/>
                  </a:cubicBezTo>
                  <a:cubicBezTo>
                    <a:pt x="0" y="6"/>
                    <a:pt x="0" y="6"/>
                    <a:pt x="0" y="6"/>
                  </a:cubicBezTo>
                  <a:cubicBezTo>
                    <a:pt x="0" y="3"/>
                    <a:pt x="3" y="0"/>
                    <a:pt x="6" y="0"/>
                  </a:cubicBezTo>
                  <a:cubicBezTo>
                    <a:pt x="9" y="0"/>
                    <a:pt x="12" y="3"/>
                    <a:pt x="12" y="6"/>
                  </a:cubicBezTo>
                  <a:cubicBezTo>
                    <a:pt x="12" y="119"/>
                    <a:pt x="12" y="119"/>
                    <a:pt x="12" y="119"/>
                  </a:cubicBezTo>
                  <a:cubicBezTo>
                    <a:pt x="12" y="122"/>
                    <a:pt x="9" y="125"/>
                    <a:pt x="6"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3" name="フリーフォーム(F) 47"/>
            <p:cNvSpPr>
              <a:spLocks/>
            </p:cNvSpPr>
            <p:nvPr/>
          </p:nvSpPr>
          <p:spPr bwMode="auto">
            <a:xfrm>
              <a:off x="3669" y="575"/>
              <a:ext cx="18" cy="185"/>
            </a:xfrm>
            <a:custGeom>
              <a:avLst/>
              <a:gdLst>
                <a:gd name="T0" fmla="*/ 6 w 12"/>
                <a:gd name="T1" fmla="*/ 125 h 125"/>
                <a:gd name="T2" fmla="*/ 0 w 12"/>
                <a:gd name="T3" fmla="*/ 119 h 125"/>
                <a:gd name="T4" fmla="*/ 0 w 12"/>
                <a:gd name="T5" fmla="*/ 6 h 125"/>
                <a:gd name="T6" fmla="*/ 6 w 12"/>
                <a:gd name="T7" fmla="*/ 0 h 125"/>
                <a:gd name="T8" fmla="*/ 12 w 12"/>
                <a:gd name="T9" fmla="*/ 6 h 125"/>
                <a:gd name="T10" fmla="*/ 12 w 12"/>
                <a:gd name="T11" fmla="*/ 119 h 125"/>
                <a:gd name="T12" fmla="*/ 6 w 12"/>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12" h="125">
                  <a:moveTo>
                    <a:pt x="6" y="125"/>
                  </a:moveTo>
                  <a:cubicBezTo>
                    <a:pt x="3" y="125"/>
                    <a:pt x="0" y="122"/>
                    <a:pt x="0" y="119"/>
                  </a:cubicBezTo>
                  <a:cubicBezTo>
                    <a:pt x="0" y="6"/>
                    <a:pt x="0" y="6"/>
                    <a:pt x="0" y="6"/>
                  </a:cubicBezTo>
                  <a:cubicBezTo>
                    <a:pt x="0" y="3"/>
                    <a:pt x="3" y="0"/>
                    <a:pt x="6" y="0"/>
                  </a:cubicBezTo>
                  <a:cubicBezTo>
                    <a:pt x="9" y="0"/>
                    <a:pt x="12" y="3"/>
                    <a:pt x="12" y="6"/>
                  </a:cubicBezTo>
                  <a:cubicBezTo>
                    <a:pt x="12" y="119"/>
                    <a:pt x="12" y="119"/>
                    <a:pt x="12" y="119"/>
                  </a:cubicBezTo>
                  <a:cubicBezTo>
                    <a:pt x="12" y="122"/>
                    <a:pt x="9" y="125"/>
                    <a:pt x="6"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4" name="フリーフォーム(F) 48"/>
            <p:cNvSpPr>
              <a:spLocks/>
            </p:cNvSpPr>
            <p:nvPr/>
          </p:nvSpPr>
          <p:spPr bwMode="auto">
            <a:xfrm>
              <a:off x="3474" y="689"/>
              <a:ext cx="71" cy="71"/>
            </a:xfrm>
            <a:custGeom>
              <a:avLst/>
              <a:gdLst>
                <a:gd name="T0" fmla="*/ 6 w 48"/>
                <a:gd name="T1" fmla="*/ 48 h 48"/>
                <a:gd name="T2" fmla="*/ 0 w 48"/>
                <a:gd name="T3" fmla="*/ 42 h 48"/>
                <a:gd name="T4" fmla="*/ 42 w 48"/>
                <a:gd name="T5" fmla="*/ 0 h 48"/>
                <a:gd name="T6" fmla="*/ 48 w 48"/>
                <a:gd name="T7" fmla="*/ 6 h 48"/>
                <a:gd name="T8" fmla="*/ 42 w 48"/>
                <a:gd name="T9" fmla="*/ 12 h 48"/>
                <a:gd name="T10" fmla="*/ 12 w 48"/>
                <a:gd name="T11" fmla="*/ 42 h 48"/>
                <a:gd name="T12" fmla="*/ 6 w 4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48"/>
                  </a:moveTo>
                  <a:cubicBezTo>
                    <a:pt x="3" y="48"/>
                    <a:pt x="0" y="45"/>
                    <a:pt x="0" y="42"/>
                  </a:cubicBezTo>
                  <a:cubicBezTo>
                    <a:pt x="0" y="18"/>
                    <a:pt x="19" y="0"/>
                    <a:pt x="42" y="0"/>
                  </a:cubicBezTo>
                  <a:cubicBezTo>
                    <a:pt x="45" y="0"/>
                    <a:pt x="48" y="2"/>
                    <a:pt x="48" y="6"/>
                  </a:cubicBezTo>
                  <a:cubicBezTo>
                    <a:pt x="48" y="9"/>
                    <a:pt x="45" y="12"/>
                    <a:pt x="42" y="12"/>
                  </a:cubicBezTo>
                  <a:cubicBezTo>
                    <a:pt x="25" y="12"/>
                    <a:pt x="12" y="25"/>
                    <a:pt x="12" y="42"/>
                  </a:cubicBezTo>
                  <a:cubicBezTo>
                    <a:pt x="12" y="45"/>
                    <a:pt x="9" y="48"/>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5" name="フリーフォーム(F) 49"/>
            <p:cNvSpPr>
              <a:spLocks/>
            </p:cNvSpPr>
            <p:nvPr/>
          </p:nvSpPr>
          <p:spPr bwMode="auto">
            <a:xfrm>
              <a:off x="3705" y="689"/>
              <a:ext cx="71" cy="71"/>
            </a:xfrm>
            <a:custGeom>
              <a:avLst/>
              <a:gdLst>
                <a:gd name="T0" fmla="*/ 6 w 48"/>
                <a:gd name="T1" fmla="*/ 48 h 48"/>
                <a:gd name="T2" fmla="*/ 0 w 48"/>
                <a:gd name="T3" fmla="*/ 42 h 48"/>
                <a:gd name="T4" fmla="*/ 42 w 48"/>
                <a:gd name="T5" fmla="*/ 0 h 48"/>
                <a:gd name="T6" fmla="*/ 48 w 48"/>
                <a:gd name="T7" fmla="*/ 6 h 48"/>
                <a:gd name="T8" fmla="*/ 42 w 48"/>
                <a:gd name="T9" fmla="*/ 12 h 48"/>
                <a:gd name="T10" fmla="*/ 12 w 48"/>
                <a:gd name="T11" fmla="*/ 42 h 48"/>
                <a:gd name="T12" fmla="*/ 6 w 4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48"/>
                  </a:moveTo>
                  <a:cubicBezTo>
                    <a:pt x="3" y="48"/>
                    <a:pt x="0" y="45"/>
                    <a:pt x="0" y="42"/>
                  </a:cubicBezTo>
                  <a:cubicBezTo>
                    <a:pt x="0" y="18"/>
                    <a:pt x="19" y="0"/>
                    <a:pt x="42" y="0"/>
                  </a:cubicBezTo>
                  <a:cubicBezTo>
                    <a:pt x="45" y="0"/>
                    <a:pt x="48" y="2"/>
                    <a:pt x="48" y="6"/>
                  </a:cubicBezTo>
                  <a:cubicBezTo>
                    <a:pt x="48" y="9"/>
                    <a:pt x="45" y="12"/>
                    <a:pt x="42" y="12"/>
                  </a:cubicBezTo>
                  <a:cubicBezTo>
                    <a:pt x="25" y="12"/>
                    <a:pt x="12" y="25"/>
                    <a:pt x="12" y="42"/>
                  </a:cubicBezTo>
                  <a:cubicBezTo>
                    <a:pt x="12" y="45"/>
                    <a:pt x="9" y="48"/>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grpSp>
      <p:grpSp>
        <p:nvGrpSpPr>
          <p:cNvPr id="28" name="グループ 40" descr="双眼鏡アイコン"/>
          <p:cNvGrpSpPr>
            <a:grpSpLocks noChangeAspect="1"/>
          </p:cNvGrpSpPr>
          <p:nvPr/>
        </p:nvGrpSpPr>
        <p:grpSpPr bwMode="auto">
          <a:xfrm>
            <a:off x="868680" y="2433209"/>
            <a:ext cx="530860" cy="491076"/>
            <a:chOff x="3438" y="454"/>
            <a:chExt cx="427" cy="395"/>
          </a:xfrm>
          <a:solidFill>
            <a:schemeClr val="accent1"/>
          </a:solidFill>
        </p:grpSpPr>
        <p:sp>
          <p:nvSpPr>
            <p:cNvPr id="29" name="フリーフォーム(F) 41"/>
            <p:cNvSpPr>
              <a:spLocks noEditPoints="1"/>
            </p:cNvSpPr>
            <p:nvPr/>
          </p:nvSpPr>
          <p:spPr bwMode="auto">
            <a:xfrm>
              <a:off x="3438" y="653"/>
              <a:ext cx="196" cy="196"/>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5"/>
                    <a:pt x="36" y="120"/>
                    <a:pt x="66" y="120"/>
                  </a:cubicBezTo>
                  <a:cubicBezTo>
                    <a:pt x="96" y="120"/>
                    <a:pt x="120" y="95"/>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0" name="フリーフォーム 42"/>
            <p:cNvSpPr>
              <a:spLocks/>
            </p:cNvSpPr>
            <p:nvPr/>
          </p:nvSpPr>
          <p:spPr bwMode="auto">
            <a:xfrm>
              <a:off x="3455" y="457"/>
              <a:ext cx="179" cy="250"/>
            </a:xfrm>
            <a:custGeom>
              <a:avLst/>
              <a:gdLst>
                <a:gd name="T0" fmla="*/ 7 w 121"/>
                <a:gd name="T1" fmla="*/ 169 h 169"/>
                <a:gd name="T2" fmla="*/ 4 w 121"/>
                <a:gd name="T3" fmla="*/ 168 h 169"/>
                <a:gd name="T4" fmla="*/ 1 w 121"/>
                <a:gd name="T5" fmla="*/ 160 h 169"/>
                <a:gd name="T6" fmla="*/ 37 w 121"/>
                <a:gd name="T7" fmla="*/ 76 h 169"/>
                <a:gd name="T8" fmla="*/ 39 w 121"/>
                <a:gd name="T9" fmla="*/ 74 h 169"/>
                <a:gd name="T10" fmla="*/ 56 w 121"/>
                <a:gd name="T11" fmla="*/ 57 h 169"/>
                <a:gd name="T12" fmla="*/ 73 w 121"/>
                <a:gd name="T13" fmla="*/ 11 h 169"/>
                <a:gd name="T14" fmla="*/ 75 w 121"/>
                <a:gd name="T15" fmla="*/ 8 h 169"/>
                <a:gd name="T16" fmla="*/ 97 w 121"/>
                <a:gd name="T17" fmla="*/ 0 h 169"/>
                <a:gd name="T18" fmla="*/ 119 w 121"/>
                <a:gd name="T19" fmla="*/ 8 h 169"/>
                <a:gd name="T20" fmla="*/ 121 w 121"/>
                <a:gd name="T21" fmla="*/ 13 h 169"/>
                <a:gd name="T22" fmla="*/ 121 w 121"/>
                <a:gd name="T23" fmla="*/ 61 h 169"/>
                <a:gd name="T24" fmla="*/ 115 w 121"/>
                <a:gd name="T25" fmla="*/ 67 h 169"/>
                <a:gd name="T26" fmla="*/ 109 w 121"/>
                <a:gd name="T27" fmla="*/ 61 h 169"/>
                <a:gd name="T28" fmla="*/ 109 w 121"/>
                <a:gd name="T29" fmla="*/ 15 h 169"/>
                <a:gd name="T30" fmla="*/ 84 w 121"/>
                <a:gd name="T31" fmla="*/ 16 h 169"/>
                <a:gd name="T32" fmla="*/ 66 w 121"/>
                <a:gd name="T33" fmla="*/ 63 h 169"/>
                <a:gd name="T34" fmla="*/ 65 w 121"/>
                <a:gd name="T35" fmla="*/ 65 h 169"/>
                <a:gd name="T36" fmla="*/ 48 w 121"/>
                <a:gd name="T37" fmla="*/ 82 h 169"/>
                <a:gd name="T38" fmla="*/ 12 w 121"/>
                <a:gd name="T39" fmla="*/ 165 h 169"/>
                <a:gd name="T40" fmla="*/ 7 w 121"/>
                <a:gd name="T41"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 h="169">
                  <a:moveTo>
                    <a:pt x="7" y="169"/>
                  </a:moveTo>
                  <a:cubicBezTo>
                    <a:pt x="6" y="169"/>
                    <a:pt x="5" y="168"/>
                    <a:pt x="4" y="168"/>
                  </a:cubicBezTo>
                  <a:cubicBezTo>
                    <a:pt x="1" y="167"/>
                    <a:pt x="0" y="163"/>
                    <a:pt x="1" y="160"/>
                  </a:cubicBezTo>
                  <a:cubicBezTo>
                    <a:pt x="37" y="76"/>
                    <a:pt x="37" y="76"/>
                    <a:pt x="37" y="76"/>
                  </a:cubicBezTo>
                  <a:cubicBezTo>
                    <a:pt x="38" y="76"/>
                    <a:pt x="38" y="75"/>
                    <a:pt x="39" y="74"/>
                  </a:cubicBezTo>
                  <a:cubicBezTo>
                    <a:pt x="56" y="57"/>
                    <a:pt x="56" y="57"/>
                    <a:pt x="56" y="57"/>
                  </a:cubicBezTo>
                  <a:cubicBezTo>
                    <a:pt x="73" y="11"/>
                    <a:pt x="73" y="11"/>
                    <a:pt x="73" y="11"/>
                  </a:cubicBezTo>
                  <a:cubicBezTo>
                    <a:pt x="74" y="10"/>
                    <a:pt x="74" y="9"/>
                    <a:pt x="75" y="8"/>
                  </a:cubicBezTo>
                  <a:cubicBezTo>
                    <a:pt x="80" y="3"/>
                    <a:pt x="88" y="0"/>
                    <a:pt x="97" y="0"/>
                  </a:cubicBezTo>
                  <a:cubicBezTo>
                    <a:pt x="106" y="0"/>
                    <a:pt x="114" y="3"/>
                    <a:pt x="119" y="8"/>
                  </a:cubicBezTo>
                  <a:cubicBezTo>
                    <a:pt x="120" y="10"/>
                    <a:pt x="121" y="11"/>
                    <a:pt x="121" y="13"/>
                  </a:cubicBezTo>
                  <a:cubicBezTo>
                    <a:pt x="121" y="61"/>
                    <a:pt x="121" y="61"/>
                    <a:pt x="121" y="61"/>
                  </a:cubicBezTo>
                  <a:cubicBezTo>
                    <a:pt x="121" y="64"/>
                    <a:pt x="118" y="67"/>
                    <a:pt x="115" y="67"/>
                  </a:cubicBezTo>
                  <a:cubicBezTo>
                    <a:pt x="112" y="67"/>
                    <a:pt x="109" y="64"/>
                    <a:pt x="109" y="61"/>
                  </a:cubicBezTo>
                  <a:cubicBezTo>
                    <a:pt x="109" y="15"/>
                    <a:pt x="109" y="15"/>
                    <a:pt x="109" y="15"/>
                  </a:cubicBezTo>
                  <a:cubicBezTo>
                    <a:pt x="102" y="10"/>
                    <a:pt x="90" y="11"/>
                    <a:pt x="84" y="16"/>
                  </a:cubicBezTo>
                  <a:cubicBezTo>
                    <a:pt x="66" y="63"/>
                    <a:pt x="66" y="63"/>
                    <a:pt x="66" y="63"/>
                  </a:cubicBezTo>
                  <a:cubicBezTo>
                    <a:pt x="66" y="64"/>
                    <a:pt x="66" y="64"/>
                    <a:pt x="65" y="65"/>
                  </a:cubicBezTo>
                  <a:cubicBezTo>
                    <a:pt x="48" y="82"/>
                    <a:pt x="48" y="82"/>
                    <a:pt x="48" y="82"/>
                  </a:cubicBezTo>
                  <a:cubicBezTo>
                    <a:pt x="12" y="165"/>
                    <a:pt x="12" y="165"/>
                    <a:pt x="12" y="165"/>
                  </a:cubicBezTo>
                  <a:cubicBezTo>
                    <a:pt x="11" y="167"/>
                    <a:pt x="9" y="169"/>
                    <a:pt x="7"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1" name="フリーフォーム(F) 43"/>
            <p:cNvSpPr>
              <a:spLocks noEditPoints="1"/>
            </p:cNvSpPr>
            <p:nvPr/>
          </p:nvSpPr>
          <p:spPr bwMode="auto">
            <a:xfrm>
              <a:off x="3669" y="653"/>
              <a:ext cx="196" cy="196"/>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5"/>
                    <a:pt x="36" y="120"/>
                    <a:pt x="66" y="120"/>
                  </a:cubicBezTo>
                  <a:cubicBezTo>
                    <a:pt x="96" y="120"/>
                    <a:pt x="120" y="95"/>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2" name="フリーフォーム(F) 44"/>
            <p:cNvSpPr>
              <a:spLocks/>
            </p:cNvSpPr>
            <p:nvPr/>
          </p:nvSpPr>
          <p:spPr bwMode="auto">
            <a:xfrm>
              <a:off x="3669" y="454"/>
              <a:ext cx="179" cy="253"/>
            </a:xfrm>
            <a:custGeom>
              <a:avLst/>
              <a:gdLst>
                <a:gd name="T0" fmla="*/ 114 w 121"/>
                <a:gd name="T1" fmla="*/ 171 h 171"/>
                <a:gd name="T2" fmla="*/ 108 w 121"/>
                <a:gd name="T3" fmla="*/ 167 h 171"/>
                <a:gd name="T4" fmla="*/ 73 w 121"/>
                <a:gd name="T5" fmla="*/ 84 h 171"/>
                <a:gd name="T6" fmla="*/ 56 w 121"/>
                <a:gd name="T7" fmla="*/ 67 h 171"/>
                <a:gd name="T8" fmla="*/ 54 w 121"/>
                <a:gd name="T9" fmla="*/ 65 h 171"/>
                <a:gd name="T10" fmla="*/ 37 w 121"/>
                <a:gd name="T11" fmla="*/ 19 h 171"/>
                <a:gd name="T12" fmla="*/ 12 w 121"/>
                <a:gd name="T13" fmla="*/ 18 h 171"/>
                <a:gd name="T14" fmla="*/ 12 w 121"/>
                <a:gd name="T15" fmla="*/ 63 h 171"/>
                <a:gd name="T16" fmla="*/ 6 w 121"/>
                <a:gd name="T17" fmla="*/ 69 h 171"/>
                <a:gd name="T18" fmla="*/ 0 w 121"/>
                <a:gd name="T19" fmla="*/ 63 h 171"/>
                <a:gd name="T20" fmla="*/ 0 w 121"/>
                <a:gd name="T21" fmla="*/ 15 h 171"/>
                <a:gd name="T22" fmla="*/ 2 w 121"/>
                <a:gd name="T23" fmla="*/ 11 h 171"/>
                <a:gd name="T24" fmla="*/ 46 w 121"/>
                <a:gd name="T25" fmla="*/ 11 h 171"/>
                <a:gd name="T26" fmla="*/ 47 w 121"/>
                <a:gd name="T27" fmla="*/ 13 h 171"/>
                <a:gd name="T28" fmla="*/ 65 w 121"/>
                <a:gd name="T29" fmla="*/ 59 h 171"/>
                <a:gd name="T30" fmla="*/ 82 w 121"/>
                <a:gd name="T31" fmla="*/ 76 h 171"/>
                <a:gd name="T32" fmla="*/ 83 w 121"/>
                <a:gd name="T33" fmla="*/ 78 h 171"/>
                <a:gd name="T34" fmla="*/ 119 w 121"/>
                <a:gd name="T35" fmla="*/ 162 h 171"/>
                <a:gd name="T36" fmla="*/ 116 w 121"/>
                <a:gd name="T37" fmla="*/ 170 h 171"/>
                <a:gd name="T38" fmla="*/ 114 w 121"/>
                <a:gd name="T3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1" h="171">
                  <a:moveTo>
                    <a:pt x="114" y="171"/>
                  </a:moveTo>
                  <a:cubicBezTo>
                    <a:pt x="112" y="171"/>
                    <a:pt x="109" y="169"/>
                    <a:pt x="108" y="167"/>
                  </a:cubicBezTo>
                  <a:cubicBezTo>
                    <a:pt x="73" y="84"/>
                    <a:pt x="73" y="84"/>
                    <a:pt x="73" y="84"/>
                  </a:cubicBezTo>
                  <a:cubicBezTo>
                    <a:pt x="56" y="67"/>
                    <a:pt x="56" y="67"/>
                    <a:pt x="56" y="67"/>
                  </a:cubicBezTo>
                  <a:cubicBezTo>
                    <a:pt x="55" y="66"/>
                    <a:pt x="55" y="66"/>
                    <a:pt x="54" y="65"/>
                  </a:cubicBezTo>
                  <a:cubicBezTo>
                    <a:pt x="37" y="19"/>
                    <a:pt x="37" y="19"/>
                    <a:pt x="37" y="19"/>
                  </a:cubicBezTo>
                  <a:cubicBezTo>
                    <a:pt x="30" y="13"/>
                    <a:pt x="19" y="13"/>
                    <a:pt x="12" y="18"/>
                  </a:cubicBezTo>
                  <a:cubicBezTo>
                    <a:pt x="12" y="63"/>
                    <a:pt x="12" y="63"/>
                    <a:pt x="12" y="63"/>
                  </a:cubicBezTo>
                  <a:cubicBezTo>
                    <a:pt x="12" y="66"/>
                    <a:pt x="9" y="69"/>
                    <a:pt x="6" y="69"/>
                  </a:cubicBezTo>
                  <a:cubicBezTo>
                    <a:pt x="3" y="69"/>
                    <a:pt x="0" y="66"/>
                    <a:pt x="0" y="63"/>
                  </a:cubicBezTo>
                  <a:cubicBezTo>
                    <a:pt x="0" y="15"/>
                    <a:pt x="0" y="15"/>
                    <a:pt x="0" y="15"/>
                  </a:cubicBezTo>
                  <a:cubicBezTo>
                    <a:pt x="0" y="14"/>
                    <a:pt x="0" y="12"/>
                    <a:pt x="2" y="11"/>
                  </a:cubicBezTo>
                  <a:cubicBezTo>
                    <a:pt x="13" y="0"/>
                    <a:pt x="35" y="0"/>
                    <a:pt x="46" y="11"/>
                  </a:cubicBezTo>
                  <a:cubicBezTo>
                    <a:pt x="47" y="12"/>
                    <a:pt x="47" y="12"/>
                    <a:pt x="47" y="13"/>
                  </a:cubicBezTo>
                  <a:cubicBezTo>
                    <a:pt x="65" y="59"/>
                    <a:pt x="65" y="59"/>
                    <a:pt x="65" y="59"/>
                  </a:cubicBezTo>
                  <a:cubicBezTo>
                    <a:pt x="82" y="76"/>
                    <a:pt x="82" y="76"/>
                    <a:pt x="82" y="76"/>
                  </a:cubicBezTo>
                  <a:cubicBezTo>
                    <a:pt x="83" y="77"/>
                    <a:pt x="83" y="78"/>
                    <a:pt x="83" y="78"/>
                  </a:cubicBezTo>
                  <a:cubicBezTo>
                    <a:pt x="119" y="162"/>
                    <a:pt x="119" y="162"/>
                    <a:pt x="119" y="162"/>
                  </a:cubicBezTo>
                  <a:cubicBezTo>
                    <a:pt x="121" y="165"/>
                    <a:pt x="119" y="169"/>
                    <a:pt x="116" y="170"/>
                  </a:cubicBezTo>
                  <a:cubicBezTo>
                    <a:pt x="115" y="170"/>
                    <a:pt x="115" y="171"/>
                    <a:pt x="114" y="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3" name="フリーフォーム(F) 45"/>
            <p:cNvSpPr>
              <a:spLocks/>
            </p:cNvSpPr>
            <p:nvPr/>
          </p:nvSpPr>
          <p:spPr bwMode="auto">
            <a:xfrm>
              <a:off x="3572" y="574"/>
              <a:ext cx="159" cy="53"/>
            </a:xfrm>
            <a:custGeom>
              <a:avLst/>
              <a:gdLst>
                <a:gd name="T0" fmla="*/ 102 w 108"/>
                <a:gd name="T1" fmla="*/ 36 h 36"/>
                <a:gd name="T2" fmla="*/ 96 w 108"/>
                <a:gd name="T3" fmla="*/ 30 h 36"/>
                <a:gd name="T4" fmla="*/ 54 w 108"/>
                <a:gd name="T5" fmla="*/ 12 h 36"/>
                <a:gd name="T6" fmla="*/ 12 w 108"/>
                <a:gd name="T7" fmla="*/ 30 h 36"/>
                <a:gd name="T8" fmla="*/ 6 w 108"/>
                <a:gd name="T9" fmla="*/ 36 h 36"/>
                <a:gd name="T10" fmla="*/ 0 w 108"/>
                <a:gd name="T11" fmla="*/ 30 h 36"/>
                <a:gd name="T12" fmla="*/ 54 w 108"/>
                <a:gd name="T13" fmla="*/ 0 h 36"/>
                <a:gd name="T14" fmla="*/ 108 w 108"/>
                <a:gd name="T15" fmla="*/ 30 h 36"/>
                <a:gd name="T16" fmla="*/ 102 w 108"/>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6">
                  <a:moveTo>
                    <a:pt x="102" y="36"/>
                  </a:moveTo>
                  <a:cubicBezTo>
                    <a:pt x="99" y="36"/>
                    <a:pt x="96" y="33"/>
                    <a:pt x="96" y="30"/>
                  </a:cubicBezTo>
                  <a:cubicBezTo>
                    <a:pt x="96" y="21"/>
                    <a:pt x="78" y="12"/>
                    <a:pt x="54" y="12"/>
                  </a:cubicBezTo>
                  <a:cubicBezTo>
                    <a:pt x="30" y="12"/>
                    <a:pt x="12" y="21"/>
                    <a:pt x="12" y="30"/>
                  </a:cubicBezTo>
                  <a:cubicBezTo>
                    <a:pt x="12" y="33"/>
                    <a:pt x="9" y="36"/>
                    <a:pt x="6" y="36"/>
                  </a:cubicBezTo>
                  <a:cubicBezTo>
                    <a:pt x="3" y="36"/>
                    <a:pt x="0" y="33"/>
                    <a:pt x="0" y="30"/>
                  </a:cubicBezTo>
                  <a:cubicBezTo>
                    <a:pt x="0" y="13"/>
                    <a:pt x="23" y="0"/>
                    <a:pt x="54" y="0"/>
                  </a:cubicBezTo>
                  <a:cubicBezTo>
                    <a:pt x="85" y="0"/>
                    <a:pt x="108" y="13"/>
                    <a:pt x="108" y="30"/>
                  </a:cubicBezTo>
                  <a:cubicBezTo>
                    <a:pt x="108" y="33"/>
                    <a:pt x="105" y="36"/>
                    <a:pt x="10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4" name="フリーフォーム 46"/>
            <p:cNvSpPr>
              <a:spLocks/>
            </p:cNvSpPr>
            <p:nvPr/>
          </p:nvSpPr>
          <p:spPr bwMode="auto">
            <a:xfrm>
              <a:off x="3616" y="575"/>
              <a:ext cx="18" cy="185"/>
            </a:xfrm>
            <a:custGeom>
              <a:avLst/>
              <a:gdLst>
                <a:gd name="T0" fmla="*/ 6 w 12"/>
                <a:gd name="T1" fmla="*/ 125 h 125"/>
                <a:gd name="T2" fmla="*/ 0 w 12"/>
                <a:gd name="T3" fmla="*/ 119 h 125"/>
                <a:gd name="T4" fmla="*/ 0 w 12"/>
                <a:gd name="T5" fmla="*/ 6 h 125"/>
                <a:gd name="T6" fmla="*/ 6 w 12"/>
                <a:gd name="T7" fmla="*/ 0 h 125"/>
                <a:gd name="T8" fmla="*/ 12 w 12"/>
                <a:gd name="T9" fmla="*/ 6 h 125"/>
                <a:gd name="T10" fmla="*/ 12 w 12"/>
                <a:gd name="T11" fmla="*/ 119 h 125"/>
                <a:gd name="T12" fmla="*/ 6 w 12"/>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12" h="125">
                  <a:moveTo>
                    <a:pt x="6" y="125"/>
                  </a:moveTo>
                  <a:cubicBezTo>
                    <a:pt x="3" y="125"/>
                    <a:pt x="0" y="122"/>
                    <a:pt x="0" y="119"/>
                  </a:cubicBezTo>
                  <a:cubicBezTo>
                    <a:pt x="0" y="6"/>
                    <a:pt x="0" y="6"/>
                    <a:pt x="0" y="6"/>
                  </a:cubicBezTo>
                  <a:cubicBezTo>
                    <a:pt x="0" y="3"/>
                    <a:pt x="3" y="0"/>
                    <a:pt x="6" y="0"/>
                  </a:cubicBezTo>
                  <a:cubicBezTo>
                    <a:pt x="9" y="0"/>
                    <a:pt x="12" y="3"/>
                    <a:pt x="12" y="6"/>
                  </a:cubicBezTo>
                  <a:cubicBezTo>
                    <a:pt x="12" y="119"/>
                    <a:pt x="12" y="119"/>
                    <a:pt x="12" y="119"/>
                  </a:cubicBezTo>
                  <a:cubicBezTo>
                    <a:pt x="12" y="122"/>
                    <a:pt x="9" y="125"/>
                    <a:pt x="6"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5" name="フリーフォーム(F) 47"/>
            <p:cNvSpPr>
              <a:spLocks/>
            </p:cNvSpPr>
            <p:nvPr/>
          </p:nvSpPr>
          <p:spPr bwMode="auto">
            <a:xfrm>
              <a:off x="3669" y="575"/>
              <a:ext cx="18" cy="185"/>
            </a:xfrm>
            <a:custGeom>
              <a:avLst/>
              <a:gdLst>
                <a:gd name="T0" fmla="*/ 6 w 12"/>
                <a:gd name="T1" fmla="*/ 125 h 125"/>
                <a:gd name="T2" fmla="*/ 0 w 12"/>
                <a:gd name="T3" fmla="*/ 119 h 125"/>
                <a:gd name="T4" fmla="*/ 0 w 12"/>
                <a:gd name="T5" fmla="*/ 6 h 125"/>
                <a:gd name="T6" fmla="*/ 6 w 12"/>
                <a:gd name="T7" fmla="*/ 0 h 125"/>
                <a:gd name="T8" fmla="*/ 12 w 12"/>
                <a:gd name="T9" fmla="*/ 6 h 125"/>
                <a:gd name="T10" fmla="*/ 12 w 12"/>
                <a:gd name="T11" fmla="*/ 119 h 125"/>
                <a:gd name="T12" fmla="*/ 6 w 12"/>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12" h="125">
                  <a:moveTo>
                    <a:pt x="6" y="125"/>
                  </a:moveTo>
                  <a:cubicBezTo>
                    <a:pt x="3" y="125"/>
                    <a:pt x="0" y="122"/>
                    <a:pt x="0" y="119"/>
                  </a:cubicBezTo>
                  <a:cubicBezTo>
                    <a:pt x="0" y="6"/>
                    <a:pt x="0" y="6"/>
                    <a:pt x="0" y="6"/>
                  </a:cubicBezTo>
                  <a:cubicBezTo>
                    <a:pt x="0" y="3"/>
                    <a:pt x="3" y="0"/>
                    <a:pt x="6" y="0"/>
                  </a:cubicBezTo>
                  <a:cubicBezTo>
                    <a:pt x="9" y="0"/>
                    <a:pt x="12" y="3"/>
                    <a:pt x="12" y="6"/>
                  </a:cubicBezTo>
                  <a:cubicBezTo>
                    <a:pt x="12" y="119"/>
                    <a:pt x="12" y="119"/>
                    <a:pt x="12" y="119"/>
                  </a:cubicBezTo>
                  <a:cubicBezTo>
                    <a:pt x="12" y="122"/>
                    <a:pt x="9" y="125"/>
                    <a:pt x="6"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6" name="フリーフォーム(F) 48"/>
            <p:cNvSpPr>
              <a:spLocks/>
            </p:cNvSpPr>
            <p:nvPr/>
          </p:nvSpPr>
          <p:spPr bwMode="auto">
            <a:xfrm>
              <a:off x="3474" y="689"/>
              <a:ext cx="71" cy="71"/>
            </a:xfrm>
            <a:custGeom>
              <a:avLst/>
              <a:gdLst>
                <a:gd name="T0" fmla="*/ 6 w 48"/>
                <a:gd name="T1" fmla="*/ 48 h 48"/>
                <a:gd name="T2" fmla="*/ 0 w 48"/>
                <a:gd name="T3" fmla="*/ 42 h 48"/>
                <a:gd name="T4" fmla="*/ 42 w 48"/>
                <a:gd name="T5" fmla="*/ 0 h 48"/>
                <a:gd name="T6" fmla="*/ 48 w 48"/>
                <a:gd name="T7" fmla="*/ 6 h 48"/>
                <a:gd name="T8" fmla="*/ 42 w 48"/>
                <a:gd name="T9" fmla="*/ 12 h 48"/>
                <a:gd name="T10" fmla="*/ 12 w 48"/>
                <a:gd name="T11" fmla="*/ 42 h 48"/>
                <a:gd name="T12" fmla="*/ 6 w 4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48"/>
                  </a:moveTo>
                  <a:cubicBezTo>
                    <a:pt x="3" y="48"/>
                    <a:pt x="0" y="45"/>
                    <a:pt x="0" y="42"/>
                  </a:cubicBezTo>
                  <a:cubicBezTo>
                    <a:pt x="0" y="18"/>
                    <a:pt x="19" y="0"/>
                    <a:pt x="42" y="0"/>
                  </a:cubicBezTo>
                  <a:cubicBezTo>
                    <a:pt x="45" y="0"/>
                    <a:pt x="48" y="2"/>
                    <a:pt x="48" y="6"/>
                  </a:cubicBezTo>
                  <a:cubicBezTo>
                    <a:pt x="48" y="9"/>
                    <a:pt x="45" y="12"/>
                    <a:pt x="42" y="12"/>
                  </a:cubicBezTo>
                  <a:cubicBezTo>
                    <a:pt x="25" y="12"/>
                    <a:pt x="12" y="25"/>
                    <a:pt x="12" y="42"/>
                  </a:cubicBezTo>
                  <a:cubicBezTo>
                    <a:pt x="12" y="45"/>
                    <a:pt x="9" y="48"/>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7" name="フリーフォーム(F) 49"/>
            <p:cNvSpPr>
              <a:spLocks/>
            </p:cNvSpPr>
            <p:nvPr/>
          </p:nvSpPr>
          <p:spPr bwMode="auto">
            <a:xfrm>
              <a:off x="3705" y="689"/>
              <a:ext cx="71" cy="71"/>
            </a:xfrm>
            <a:custGeom>
              <a:avLst/>
              <a:gdLst>
                <a:gd name="T0" fmla="*/ 6 w 48"/>
                <a:gd name="T1" fmla="*/ 48 h 48"/>
                <a:gd name="T2" fmla="*/ 0 w 48"/>
                <a:gd name="T3" fmla="*/ 42 h 48"/>
                <a:gd name="T4" fmla="*/ 42 w 48"/>
                <a:gd name="T5" fmla="*/ 0 h 48"/>
                <a:gd name="T6" fmla="*/ 48 w 48"/>
                <a:gd name="T7" fmla="*/ 6 h 48"/>
                <a:gd name="T8" fmla="*/ 42 w 48"/>
                <a:gd name="T9" fmla="*/ 12 h 48"/>
                <a:gd name="T10" fmla="*/ 12 w 48"/>
                <a:gd name="T11" fmla="*/ 42 h 48"/>
                <a:gd name="T12" fmla="*/ 6 w 4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48"/>
                  </a:moveTo>
                  <a:cubicBezTo>
                    <a:pt x="3" y="48"/>
                    <a:pt x="0" y="45"/>
                    <a:pt x="0" y="42"/>
                  </a:cubicBezTo>
                  <a:cubicBezTo>
                    <a:pt x="0" y="18"/>
                    <a:pt x="19" y="0"/>
                    <a:pt x="42" y="0"/>
                  </a:cubicBezTo>
                  <a:cubicBezTo>
                    <a:pt x="45" y="0"/>
                    <a:pt x="48" y="2"/>
                    <a:pt x="48" y="6"/>
                  </a:cubicBezTo>
                  <a:cubicBezTo>
                    <a:pt x="48" y="9"/>
                    <a:pt x="45" y="12"/>
                    <a:pt x="42" y="12"/>
                  </a:cubicBezTo>
                  <a:cubicBezTo>
                    <a:pt x="25" y="12"/>
                    <a:pt x="12" y="25"/>
                    <a:pt x="12" y="42"/>
                  </a:cubicBezTo>
                  <a:cubicBezTo>
                    <a:pt x="12" y="45"/>
                    <a:pt x="9" y="48"/>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2309165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E2FA63-1A8C-449D-A76D-97C43A3D5CC6}"/>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59067503-E1E5-4A6F-85FB-7F45BB535ACA}"/>
              </a:ext>
            </a:extLst>
          </p:cNvPr>
          <p:cNvSpPr>
            <a:spLocks noGrp="1"/>
          </p:cNvSpPr>
          <p:nvPr>
            <p:ph idx="1"/>
          </p:nvPr>
        </p:nvSpPr>
        <p:spPr/>
        <p:txBody>
          <a:bodyPr>
            <a:normAutofit/>
          </a:bodyPr>
          <a:lstStyle/>
          <a:p>
            <a:pPr marL="0" indent="0">
              <a:buNone/>
            </a:pPr>
            <a:endParaRPr kumimoji="1" lang="en-US" altLang="ja-JP" dirty="0">
              <a:solidFill>
                <a:srgbClr val="FF0000"/>
              </a:solidFill>
            </a:endParaRPr>
          </a:p>
          <a:p>
            <a:pPr marL="0" indent="0">
              <a:buNone/>
            </a:pPr>
            <a:r>
              <a:rPr kumimoji="1" lang="ja-JP" altLang="en-US" dirty="0">
                <a:solidFill>
                  <a:srgbClr val="FF0000"/>
                </a:solidFill>
              </a:rPr>
              <a:t>個票データ、疫学調査の</a:t>
            </a:r>
            <a:r>
              <a:rPr lang="ja-JP" altLang="en-US" dirty="0">
                <a:solidFill>
                  <a:srgbClr val="FF0000"/>
                </a:solidFill>
              </a:rPr>
              <a:t>見直し</a:t>
            </a:r>
            <a:endParaRPr kumimoji="1" lang="en-US" altLang="ja-JP" dirty="0">
              <a:solidFill>
                <a:srgbClr val="FF0000"/>
              </a:solidFill>
            </a:endParaRPr>
          </a:p>
          <a:p>
            <a:pPr marL="0" indent="0">
              <a:buNone/>
            </a:pPr>
            <a:r>
              <a:rPr lang="ja-JP" altLang="en-US" dirty="0">
                <a:solidFill>
                  <a:srgbClr val="FF0000"/>
                </a:solidFill>
              </a:rPr>
              <a:t>新たなデータの提案</a:t>
            </a:r>
            <a:endParaRPr lang="en-US" altLang="ja-JP" dirty="0">
              <a:solidFill>
                <a:srgbClr val="FF0000"/>
              </a:solidFill>
            </a:endParaRPr>
          </a:p>
          <a:p>
            <a:endParaRPr lang="en-US" altLang="ja-JP" dirty="0"/>
          </a:p>
          <a:p>
            <a:pPr marL="0" indent="0">
              <a:buNone/>
            </a:pPr>
            <a:r>
              <a:rPr lang="ja-JP" altLang="en-US" dirty="0"/>
              <a:t>を行い、今後のコロナ対策をより良いものにしていこう</a:t>
            </a:r>
            <a:endParaRPr lang="en-US" altLang="ja-JP" dirty="0"/>
          </a:p>
          <a:p>
            <a:pPr marL="0" indent="0">
              <a:buNone/>
            </a:pPr>
            <a:r>
              <a:rPr lang="ja-JP" altLang="en-US" dirty="0"/>
              <a:t>ということをテーマとして掲げました。</a:t>
            </a:r>
            <a:endParaRPr lang="en-US" altLang="ja-JP" dirty="0"/>
          </a:p>
          <a:p>
            <a:pPr marL="0" indent="0">
              <a:buNone/>
            </a:pPr>
            <a:endParaRPr lang="en-US" altLang="ja-JP" dirty="0"/>
          </a:p>
          <a:p>
            <a:pPr marL="0" indent="0">
              <a:buNone/>
            </a:pPr>
            <a:r>
              <a:rPr lang="ja-JP" altLang="en-US" dirty="0"/>
              <a:t>①個票データ→②疫学調査→③新たなデータ</a:t>
            </a:r>
            <a:endParaRPr lang="en-US" altLang="ja-JP" dirty="0"/>
          </a:p>
          <a:p>
            <a:pPr marL="0" indent="0">
              <a:buNone/>
            </a:pPr>
            <a:endParaRPr lang="en-US" altLang="ja-JP" dirty="0"/>
          </a:p>
        </p:txBody>
      </p:sp>
    </p:spTree>
    <p:extLst>
      <p:ext uri="{BB962C8B-B14F-4D97-AF65-F5344CB8AC3E}">
        <p14:creationId xmlns:p14="http://schemas.microsoft.com/office/powerpoint/2010/main" val="227398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p:txBody>
          <a:bodyPr rtlCol="0"/>
          <a:lstStyle/>
          <a:p>
            <a:pPr rtl="0"/>
            <a:r>
              <a:rPr lang="ja-JP" altLang="en-US" dirty="0"/>
              <a:t>問題点</a:t>
            </a:r>
            <a:endParaRPr lang="ja-JP" altLang="en-US" dirty="0">
              <a:latin typeface="Meiryo UI" panose="020B0604030504040204" pitchFamily="50" charset="-128"/>
              <a:ea typeface="Meiryo UI" panose="020B0604030504040204" pitchFamily="50" charset="-128"/>
            </a:endParaRPr>
          </a:p>
          <a:p>
            <a:pPr rtl="0"/>
            <a:r>
              <a:rPr lang="ja-JP" altLang="en-US" dirty="0"/>
              <a:t>提案</a:t>
            </a:r>
            <a:endParaRPr lang="ja-JP" altLang="en-US" dirty="0">
              <a:latin typeface="Meiryo UI" panose="020B0604030504040204" pitchFamily="50" charset="-128"/>
              <a:ea typeface="Meiryo UI" panose="020B0604030504040204" pitchFamily="50" charset="-128"/>
            </a:endParaRPr>
          </a:p>
          <a:p>
            <a:pPr rtl="0"/>
            <a:r>
              <a:rPr lang="ja-JP" altLang="en-US" dirty="0"/>
              <a:t>まとめ</a:t>
            </a:r>
            <a:endParaRPr lang="ja-JP" altLang="en-US" dirty="0">
              <a:latin typeface="Meiryo UI" panose="020B0604030504040204" pitchFamily="50" charset="-128"/>
              <a:ea typeface="Meiryo UI" panose="020B0604030504040204" pitchFamily="50" charset="-128"/>
            </a:endParaRPr>
          </a:p>
        </p:txBody>
      </p:sp>
      <p:sp>
        <p:nvSpPr>
          <p:cNvPr id="4" name="タイトル 3"/>
          <p:cNvSpPr>
            <a:spLocks noGrp="1"/>
          </p:cNvSpPr>
          <p:nvPr>
            <p:ph type="title"/>
          </p:nvPr>
        </p:nvSpPr>
        <p:spPr/>
        <p:txBody>
          <a:bodyPr rtlCol="0"/>
          <a:lstStyle/>
          <a:p>
            <a:pPr rtl="0"/>
            <a:r>
              <a:rPr lang="ja-JP" altLang="en-US" dirty="0"/>
              <a:t>個票データ</a:t>
            </a:r>
            <a:endParaRPr lang="ja-JP" altLang="en-US" dirty="0">
              <a:latin typeface="Meiryo UI" panose="020B0604030504040204" pitchFamily="50" charset="-128"/>
              <a:ea typeface="Meiryo UI" panose="020B0604030504040204" pitchFamily="50" charset="-128"/>
            </a:endParaRPr>
          </a:p>
        </p:txBody>
      </p:sp>
      <p:sp>
        <p:nvSpPr>
          <p:cNvPr id="6" name="フリーフォーム(F) 5" descr="矢印アイコン"/>
          <p:cNvSpPr>
            <a:spLocks noChangeAspect="1" noEditPoints="1"/>
          </p:cNvSpPr>
          <p:nvPr/>
        </p:nvSpPr>
        <p:spPr bwMode="auto">
          <a:xfrm>
            <a:off x="767857" y="2442269"/>
            <a:ext cx="563264" cy="609840"/>
          </a:xfrm>
          <a:custGeom>
            <a:avLst/>
            <a:gdLst>
              <a:gd name="T0" fmla="*/ 424 w 561"/>
              <a:gd name="T1" fmla="*/ 592 h 606"/>
              <a:gd name="T2" fmla="*/ 437 w 561"/>
              <a:gd name="T3" fmla="*/ 501 h 606"/>
              <a:gd name="T4" fmla="*/ 497 w 561"/>
              <a:gd name="T5" fmla="*/ 498 h 606"/>
              <a:gd name="T6" fmla="*/ 291 w 561"/>
              <a:gd name="T7" fmla="*/ 446 h 606"/>
              <a:gd name="T8" fmla="*/ 271 w 561"/>
              <a:gd name="T9" fmla="*/ 428 h 606"/>
              <a:gd name="T10" fmla="*/ 375 w 561"/>
              <a:gd name="T11" fmla="*/ 314 h 606"/>
              <a:gd name="T12" fmla="*/ 526 w 561"/>
              <a:gd name="T13" fmla="*/ 491 h 606"/>
              <a:gd name="T14" fmla="*/ 509 w 561"/>
              <a:gd name="T15" fmla="*/ 524 h 606"/>
              <a:gd name="T16" fmla="*/ 451 w 561"/>
              <a:gd name="T17" fmla="*/ 528 h 606"/>
              <a:gd name="T18" fmla="*/ 437 w 561"/>
              <a:gd name="T19" fmla="*/ 606 h 606"/>
              <a:gd name="T20" fmla="*/ 205 w 561"/>
              <a:gd name="T21" fmla="*/ 587 h 606"/>
              <a:gd name="T22" fmla="*/ 218 w 561"/>
              <a:gd name="T23" fmla="*/ 329 h 606"/>
              <a:gd name="T24" fmla="*/ 278 w 561"/>
              <a:gd name="T25" fmla="*/ 326 h 606"/>
              <a:gd name="T26" fmla="*/ 33 w 561"/>
              <a:gd name="T27" fmla="*/ 326 h 606"/>
              <a:gd name="T28" fmla="*/ 93 w 561"/>
              <a:gd name="T29" fmla="*/ 329 h 606"/>
              <a:gd name="T30" fmla="*/ 107 w 561"/>
              <a:gd name="T31" fmla="*/ 515 h 606"/>
              <a:gd name="T32" fmla="*/ 80 w 561"/>
              <a:gd name="T33" fmla="*/ 515 h 606"/>
              <a:gd name="T34" fmla="*/ 31 w 561"/>
              <a:gd name="T35" fmla="*/ 357 h 606"/>
              <a:gd name="T36" fmla="*/ 6 w 561"/>
              <a:gd name="T37" fmla="*/ 337 h 606"/>
              <a:gd name="T38" fmla="*/ 145 w 561"/>
              <a:gd name="T39" fmla="*/ 147 h 606"/>
              <a:gd name="T40" fmla="*/ 307 w 561"/>
              <a:gd name="T41" fmla="*/ 319 h 606"/>
              <a:gd name="T42" fmla="*/ 290 w 561"/>
              <a:gd name="T43" fmla="*/ 353 h 606"/>
              <a:gd name="T44" fmla="*/ 232 w 561"/>
              <a:gd name="T45" fmla="*/ 357 h 606"/>
              <a:gd name="T46" fmla="*/ 218 w 561"/>
              <a:gd name="T47" fmla="*/ 600 h 606"/>
              <a:gd name="T48" fmla="*/ 455 w 561"/>
              <a:gd name="T49" fmla="*/ 359 h 606"/>
              <a:gd name="T50" fmla="*/ 468 w 561"/>
              <a:gd name="T51" fmla="*/ 189 h 606"/>
              <a:gd name="T52" fmla="*/ 528 w 561"/>
              <a:gd name="T53" fmla="*/ 186 h 606"/>
              <a:gd name="T54" fmla="*/ 283 w 561"/>
              <a:gd name="T55" fmla="*/ 186 h 606"/>
              <a:gd name="T56" fmla="*/ 343 w 561"/>
              <a:gd name="T57" fmla="*/ 189 h 606"/>
              <a:gd name="T58" fmla="*/ 357 w 561"/>
              <a:gd name="T59" fmla="*/ 280 h 606"/>
              <a:gd name="T60" fmla="*/ 330 w 561"/>
              <a:gd name="T61" fmla="*/ 280 h 606"/>
              <a:gd name="T62" fmla="*/ 281 w 561"/>
              <a:gd name="T63" fmla="*/ 216 h 606"/>
              <a:gd name="T64" fmla="*/ 256 w 561"/>
              <a:gd name="T65" fmla="*/ 196 h 606"/>
              <a:gd name="T66" fmla="*/ 395 w 561"/>
              <a:gd name="T67" fmla="*/ 6 h 606"/>
              <a:gd name="T68" fmla="*/ 557 w 561"/>
              <a:gd name="T69" fmla="*/ 178 h 606"/>
              <a:gd name="T70" fmla="*/ 540 w 561"/>
              <a:gd name="T71" fmla="*/ 212 h 606"/>
              <a:gd name="T72" fmla="*/ 482 w 561"/>
              <a:gd name="T73" fmla="*/ 216 h 606"/>
              <a:gd name="T74" fmla="*/ 468 w 561"/>
              <a:gd name="T75" fmla="*/ 37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1" h="606">
                <a:moveTo>
                  <a:pt x="437" y="606"/>
                </a:moveTo>
                <a:cubicBezTo>
                  <a:pt x="430" y="606"/>
                  <a:pt x="424" y="600"/>
                  <a:pt x="424" y="592"/>
                </a:cubicBezTo>
                <a:cubicBezTo>
                  <a:pt x="424" y="515"/>
                  <a:pt x="424" y="515"/>
                  <a:pt x="424" y="515"/>
                </a:cubicBezTo>
                <a:cubicBezTo>
                  <a:pt x="424" y="507"/>
                  <a:pt x="430" y="501"/>
                  <a:pt x="437" y="501"/>
                </a:cubicBezTo>
                <a:cubicBezTo>
                  <a:pt x="494" y="501"/>
                  <a:pt x="494" y="501"/>
                  <a:pt x="494" y="501"/>
                </a:cubicBezTo>
                <a:cubicBezTo>
                  <a:pt x="497" y="498"/>
                  <a:pt x="497" y="498"/>
                  <a:pt x="497" y="498"/>
                </a:cubicBezTo>
                <a:cubicBezTo>
                  <a:pt x="374" y="348"/>
                  <a:pt x="374" y="348"/>
                  <a:pt x="374" y="348"/>
                </a:cubicBezTo>
                <a:cubicBezTo>
                  <a:pt x="291" y="446"/>
                  <a:pt x="291" y="446"/>
                  <a:pt x="291" y="446"/>
                </a:cubicBezTo>
                <a:cubicBezTo>
                  <a:pt x="286" y="451"/>
                  <a:pt x="278" y="452"/>
                  <a:pt x="272" y="447"/>
                </a:cubicBezTo>
                <a:cubicBezTo>
                  <a:pt x="266" y="442"/>
                  <a:pt x="266" y="434"/>
                  <a:pt x="271" y="428"/>
                </a:cubicBezTo>
                <a:cubicBezTo>
                  <a:pt x="364" y="319"/>
                  <a:pt x="364" y="319"/>
                  <a:pt x="364" y="319"/>
                </a:cubicBezTo>
                <a:cubicBezTo>
                  <a:pt x="367" y="316"/>
                  <a:pt x="371" y="315"/>
                  <a:pt x="375" y="314"/>
                </a:cubicBezTo>
                <a:cubicBezTo>
                  <a:pt x="379" y="314"/>
                  <a:pt x="383" y="316"/>
                  <a:pt x="385" y="319"/>
                </a:cubicBezTo>
                <a:cubicBezTo>
                  <a:pt x="526" y="491"/>
                  <a:pt x="526" y="491"/>
                  <a:pt x="526" y="491"/>
                </a:cubicBezTo>
                <a:cubicBezTo>
                  <a:pt x="530" y="496"/>
                  <a:pt x="530" y="504"/>
                  <a:pt x="525" y="509"/>
                </a:cubicBezTo>
                <a:cubicBezTo>
                  <a:pt x="509" y="524"/>
                  <a:pt x="509" y="524"/>
                  <a:pt x="509" y="524"/>
                </a:cubicBezTo>
                <a:cubicBezTo>
                  <a:pt x="507" y="527"/>
                  <a:pt x="503" y="528"/>
                  <a:pt x="500" y="528"/>
                </a:cubicBezTo>
                <a:cubicBezTo>
                  <a:pt x="451" y="528"/>
                  <a:pt x="451" y="528"/>
                  <a:pt x="451" y="528"/>
                </a:cubicBezTo>
                <a:cubicBezTo>
                  <a:pt x="451" y="592"/>
                  <a:pt x="451" y="592"/>
                  <a:pt x="451" y="592"/>
                </a:cubicBezTo>
                <a:cubicBezTo>
                  <a:pt x="451" y="600"/>
                  <a:pt x="445" y="606"/>
                  <a:pt x="437" y="606"/>
                </a:cubicBezTo>
                <a:close/>
                <a:moveTo>
                  <a:pt x="218" y="600"/>
                </a:moveTo>
                <a:cubicBezTo>
                  <a:pt x="211" y="600"/>
                  <a:pt x="205" y="594"/>
                  <a:pt x="205" y="587"/>
                </a:cubicBezTo>
                <a:cubicBezTo>
                  <a:pt x="205" y="343"/>
                  <a:pt x="205" y="343"/>
                  <a:pt x="205" y="343"/>
                </a:cubicBezTo>
                <a:cubicBezTo>
                  <a:pt x="205" y="336"/>
                  <a:pt x="211" y="329"/>
                  <a:pt x="218" y="329"/>
                </a:cubicBezTo>
                <a:cubicBezTo>
                  <a:pt x="275" y="329"/>
                  <a:pt x="275" y="329"/>
                  <a:pt x="275" y="329"/>
                </a:cubicBezTo>
                <a:cubicBezTo>
                  <a:pt x="278" y="326"/>
                  <a:pt x="278" y="326"/>
                  <a:pt x="278" y="326"/>
                </a:cubicBezTo>
                <a:cubicBezTo>
                  <a:pt x="156" y="177"/>
                  <a:pt x="156" y="177"/>
                  <a:pt x="156" y="177"/>
                </a:cubicBezTo>
                <a:cubicBezTo>
                  <a:pt x="33" y="326"/>
                  <a:pt x="33" y="326"/>
                  <a:pt x="33" y="326"/>
                </a:cubicBezTo>
                <a:cubicBezTo>
                  <a:pt x="36" y="329"/>
                  <a:pt x="36" y="329"/>
                  <a:pt x="36" y="329"/>
                </a:cubicBezTo>
                <a:cubicBezTo>
                  <a:pt x="93" y="329"/>
                  <a:pt x="93" y="329"/>
                  <a:pt x="93" y="329"/>
                </a:cubicBezTo>
                <a:cubicBezTo>
                  <a:pt x="101" y="329"/>
                  <a:pt x="107" y="336"/>
                  <a:pt x="107" y="343"/>
                </a:cubicBezTo>
                <a:cubicBezTo>
                  <a:pt x="107" y="515"/>
                  <a:pt x="107" y="515"/>
                  <a:pt x="107" y="515"/>
                </a:cubicBezTo>
                <a:cubicBezTo>
                  <a:pt x="107" y="522"/>
                  <a:pt x="101" y="528"/>
                  <a:pt x="93" y="528"/>
                </a:cubicBezTo>
                <a:cubicBezTo>
                  <a:pt x="86" y="528"/>
                  <a:pt x="80" y="522"/>
                  <a:pt x="80" y="515"/>
                </a:cubicBezTo>
                <a:cubicBezTo>
                  <a:pt x="80" y="357"/>
                  <a:pt x="80" y="357"/>
                  <a:pt x="80" y="357"/>
                </a:cubicBezTo>
                <a:cubicBezTo>
                  <a:pt x="31" y="357"/>
                  <a:pt x="31" y="357"/>
                  <a:pt x="31" y="357"/>
                </a:cubicBezTo>
                <a:cubicBezTo>
                  <a:pt x="27" y="357"/>
                  <a:pt x="24" y="355"/>
                  <a:pt x="21" y="353"/>
                </a:cubicBezTo>
                <a:cubicBezTo>
                  <a:pt x="6" y="337"/>
                  <a:pt x="6" y="337"/>
                  <a:pt x="6" y="337"/>
                </a:cubicBezTo>
                <a:cubicBezTo>
                  <a:pt x="1" y="332"/>
                  <a:pt x="0" y="324"/>
                  <a:pt x="5" y="319"/>
                </a:cubicBezTo>
                <a:cubicBezTo>
                  <a:pt x="145" y="147"/>
                  <a:pt x="145" y="147"/>
                  <a:pt x="145" y="147"/>
                </a:cubicBezTo>
                <a:cubicBezTo>
                  <a:pt x="151" y="141"/>
                  <a:pt x="161" y="141"/>
                  <a:pt x="166" y="147"/>
                </a:cubicBezTo>
                <a:cubicBezTo>
                  <a:pt x="307" y="319"/>
                  <a:pt x="307" y="319"/>
                  <a:pt x="307" y="319"/>
                </a:cubicBezTo>
                <a:cubicBezTo>
                  <a:pt x="311" y="324"/>
                  <a:pt x="311" y="332"/>
                  <a:pt x="306" y="337"/>
                </a:cubicBezTo>
                <a:cubicBezTo>
                  <a:pt x="290" y="353"/>
                  <a:pt x="290" y="353"/>
                  <a:pt x="290" y="353"/>
                </a:cubicBezTo>
                <a:cubicBezTo>
                  <a:pt x="288" y="355"/>
                  <a:pt x="284" y="357"/>
                  <a:pt x="281" y="357"/>
                </a:cubicBezTo>
                <a:cubicBezTo>
                  <a:pt x="232" y="357"/>
                  <a:pt x="232" y="357"/>
                  <a:pt x="232" y="357"/>
                </a:cubicBezTo>
                <a:cubicBezTo>
                  <a:pt x="232" y="587"/>
                  <a:pt x="232" y="587"/>
                  <a:pt x="232" y="587"/>
                </a:cubicBezTo>
                <a:cubicBezTo>
                  <a:pt x="232" y="594"/>
                  <a:pt x="226" y="600"/>
                  <a:pt x="218" y="600"/>
                </a:cubicBezTo>
                <a:close/>
                <a:moveTo>
                  <a:pt x="468" y="372"/>
                </a:moveTo>
                <a:cubicBezTo>
                  <a:pt x="461" y="372"/>
                  <a:pt x="455" y="366"/>
                  <a:pt x="455" y="359"/>
                </a:cubicBezTo>
                <a:cubicBezTo>
                  <a:pt x="455" y="202"/>
                  <a:pt x="455" y="202"/>
                  <a:pt x="455" y="202"/>
                </a:cubicBezTo>
                <a:cubicBezTo>
                  <a:pt x="455" y="195"/>
                  <a:pt x="461" y="189"/>
                  <a:pt x="468" y="189"/>
                </a:cubicBezTo>
                <a:cubicBezTo>
                  <a:pt x="525" y="189"/>
                  <a:pt x="525" y="189"/>
                  <a:pt x="525" y="189"/>
                </a:cubicBezTo>
                <a:cubicBezTo>
                  <a:pt x="528" y="186"/>
                  <a:pt x="528" y="186"/>
                  <a:pt x="528" y="186"/>
                </a:cubicBezTo>
                <a:cubicBezTo>
                  <a:pt x="406" y="36"/>
                  <a:pt x="406" y="36"/>
                  <a:pt x="406" y="36"/>
                </a:cubicBezTo>
                <a:cubicBezTo>
                  <a:pt x="283" y="186"/>
                  <a:pt x="283" y="186"/>
                  <a:pt x="283" y="186"/>
                </a:cubicBezTo>
                <a:cubicBezTo>
                  <a:pt x="286" y="189"/>
                  <a:pt x="286" y="189"/>
                  <a:pt x="286" y="189"/>
                </a:cubicBezTo>
                <a:cubicBezTo>
                  <a:pt x="343" y="189"/>
                  <a:pt x="343" y="189"/>
                  <a:pt x="343" y="189"/>
                </a:cubicBezTo>
                <a:cubicBezTo>
                  <a:pt x="351" y="189"/>
                  <a:pt x="357" y="195"/>
                  <a:pt x="357" y="202"/>
                </a:cubicBezTo>
                <a:cubicBezTo>
                  <a:pt x="357" y="280"/>
                  <a:pt x="357" y="280"/>
                  <a:pt x="357" y="280"/>
                </a:cubicBezTo>
                <a:cubicBezTo>
                  <a:pt x="357" y="288"/>
                  <a:pt x="351" y="294"/>
                  <a:pt x="343" y="294"/>
                </a:cubicBezTo>
                <a:cubicBezTo>
                  <a:pt x="336" y="294"/>
                  <a:pt x="330" y="288"/>
                  <a:pt x="330" y="280"/>
                </a:cubicBezTo>
                <a:cubicBezTo>
                  <a:pt x="330" y="216"/>
                  <a:pt x="330" y="216"/>
                  <a:pt x="330" y="216"/>
                </a:cubicBezTo>
                <a:cubicBezTo>
                  <a:pt x="281" y="216"/>
                  <a:pt x="281" y="216"/>
                  <a:pt x="281" y="216"/>
                </a:cubicBezTo>
                <a:cubicBezTo>
                  <a:pt x="277" y="216"/>
                  <a:pt x="274" y="214"/>
                  <a:pt x="271" y="212"/>
                </a:cubicBezTo>
                <a:cubicBezTo>
                  <a:pt x="256" y="196"/>
                  <a:pt x="256" y="196"/>
                  <a:pt x="256" y="196"/>
                </a:cubicBezTo>
                <a:cubicBezTo>
                  <a:pt x="251" y="191"/>
                  <a:pt x="250" y="184"/>
                  <a:pt x="255" y="178"/>
                </a:cubicBezTo>
                <a:cubicBezTo>
                  <a:pt x="395" y="6"/>
                  <a:pt x="395" y="6"/>
                  <a:pt x="395" y="6"/>
                </a:cubicBezTo>
                <a:cubicBezTo>
                  <a:pt x="401" y="0"/>
                  <a:pt x="411" y="0"/>
                  <a:pt x="416" y="6"/>
                </a:cubicBezTo>
                <a:cubicBezTo>
                  <a:pt x="557" y="178"/>
                  <a:pt x="557" y="178"/>
                  <a:pt x="557" y="178"/>
                </a:cubicBezTo>
                <a:cubicBezTo>
                  <a:pt x="561" y="184"/>
                  <a:pt x="561" y="191"/>
                  <a:pt x="556" y="196"/>
                </a:cubicBezTo>
                <a:cubicBezTo>
                  <a:pt x="540" y="212"/>
                  <a:pt x="540" y="212"/>
                  <a:pt x="540" y="212"/>
                </a:cubicBezTo>
                <a:cubicBezTo>
                  <a:pt x="538" y="214"/>
                  <a:pt x="534" y="216"/>
                  <a:pt x="531" y="216"/>
                </a:cubicBezTo>
                <a:cubicBezTo>
                  <a:pt x="482" y="216"/>
                  <a:pt x="482" y="216"/>
                  <a:pt x="482" y="216"/>
                </a:cubicBezTo>
                <a:cubicBezTo>
                  <a:pt x="482" y="359"/>
                  <a:pt x="482" y="359"/>
                  <a:pt x="482" y="359"/>
                </a:cubicBezTo>
                <a:cubicBezTo>
                  <a:pt x="482" y="366"/>
                  <a:pt x="476" y="372"/>
                  <a:pt x="468" y="372"/>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7" name="フリーフォーム(F) 6" descr="矢印アイコン"/>
          <p:cNvSpPr>
            <a:spLocks noChangeAspect="1" noEditPoints="1"/>
          </p:cNvSpPr>
          <p:nvPr/>
        </p:nvSpPr>
        <p:spPr bwMode="auto">
          <a:xfrm>
            <a:off x="8763738" y="3350032"/>
            <a:ext cx="3070403" cy="3324293"/>
          </a:xfrm>
          <a:custGeom>
            <a:avLst/>
            <a:gdLst>
              <a:gd name="T0" fmla="*/ 424 w 561"/>
              <a:gd name="T1" fmla="*/ 592 h 606"/>
              <a:gd name="T2" fmla="*/ 437 w 561"/>
              <a:gd name="T3" fmla="*/ 501 h 606"/>
              <a:gd name="T4" fmla="*/ 497 w 561"/>
              <a:gd name="T5" fmla="*/ 498 h 606"/>
              <a:gd name="T6" fmla="*/ 291 w 561"/>
              <a:gd name="T7" fmla="*/ 446 h 606"/>
              <a:gd name="T8" fmla="*/ 271 w 561"/>
              <a:gd name="T9" fmla="*/ 428 h 606"/>
              <a:gd name="T10" fmla="*/ 375 w 561"/>
              <a:gd name="T11" fmla="*/ 314 h 606"/>
              <a:gd name="T12" fmla="*/ 526 w 561"/>
              <a:gd name="T13" fmla="*/ 491 h 606"/>
              <a:gd name="T14" fmla="*/ 509 w 561"/>
              <a:gd name="T15" fmla="*/ 524 h 606"/>
              <a:gd name="T16" fmla="*/ 451 w 561"/>
              <a:gd name="T17" fmla="*/ 528 h 606"/>
              <a:gd name="T18" fmla="*/ 437 w 561"/>
              <a:gd name="T19" fmla="*/ 606 h 606"/>
              <a:gd name="T20" fmla="*/ 205 w 561"/>
              <a:gd name="T21" fmla="*/ 587 h 606"/>
              <a:gd name="T22" fmla="*/ 218 w 561"/>
              <a:gd name="T23" fmla="*/ 329 h 606"/>
              <a:gd name="T24" fmla="*/ 278 w 561"/>
              <a:gd name="T25" fmla="*/ 326 h 606"/>
              <a:gd name="T26" fmla="*/ 33 w 561"/>
              <a:gd name="T27" fmla="*/ 326 h 606"/>
              <a:gd name="T28" fmla="*/ 93 w 561"/>
              <a:gd name="T29" fmla="*/ 329 h 606"/>
              <a:gd name="T30" fmla="*/ 107 w 561"/>
              <a:gd name="T31" fmla="*/ 515 h 606"/>
              <a:gd name="T32" fmla="*/ 80 w 561"/>
              <a:gd name="T33" fmla="*/ 515 h 606"/>
              <a:gd name="T34" fmla="*/ 31 w 561"/>
              <a:gd name="T35" fmla="*/ 357 h 606"/>
              <a:gd name="T36" fmla="*/ 6 w 561"/>
              <a:gd name="T37" fmla="*/ 337 h 606"/>
              <a:gd name="T38" fmla="*/ 145 w 561"/>
              <a:gd name="T39" fmla="*/ 147 h 606"/>
              <a:gd name="T40" fmla="*/ 307 w 561"/>
              <a:gd name="T41" fmla="*/ 319 h 606"/>
              <a:gd name="T42" fmla="*/ 290 w 561"/>
              <a:gd name="T43" fmla="*/ 353 h 606"/>
              <a:gd name="T44" fmla="*/ 232 w 561"/>
              <a:gd name="T45" fmla="*/ 357 h 606"/>
              <a:gd name="T46" fmla="*/ 218 w 561"/>
              <a:gd name="T47" fmla="*/ 600 h 606"/>
              <a:gd name="T48" fmla="*/ 455 w 561"/>
              <a:gd name="T49" fmla="*/ 359 h 606"/>
              <a:gd name="T50" fmla="*/ 468 w 561"/>
              <a:gd name="T51" fmla="*/ 189 h 606"/>
              <a:gd name="T52" fmla="*/ 528 w 561"/>
              <a:gd name="T53" fmla="*/ 186 h 606"/>
              <a:gd name="T54" fmla="*/ 283 w 561"/>
              <a:gd name="T55" fmla="*/ 186 h 606"/>
              <a:gd name="T56" fmla="*/ 343 w 561"/>
              <a:gd name="T57" fmla="*/ 189 h 606"/>
              <a:gd name="T58" fmla="*/ 357 w 561"/>
              <a:gd name="T59" fmla="*/ 280 h 606"/>
              <a:gd name="T60" fmla="*/ 330 w 561"/>
              <a:gd name="T61" fmla="*/ 280 h 606"/>
              <a:gd name="T62" fmla="*/ 281 w 561"/>
              <a:gd name="T63" fmla="*/ 216 h 606"/>
              <a:gd name="T64" fmla="*/ 256 w 561"/>
              <a:gd name="T65" fmla="*/ 196 h 606"/>
              <a:gd name="T66" fmla="*/ 395 w 561"/>
              <a:gd name="T67" fmla="*/ 6 h 606"/>
              <a:gd name="T68" fmla="*/ 557 w 561"/>
              <a:gd name="T69" fmla="*/ 178 h 606"/>
              <a:gd name="T70" fmla="*/ 540 w 561"/>
              <a:gd name="T71" fmla="*/ 212 h 606"/>
              <a:gd name="T72" fmla="*/ 482 w 561"/>
              <a:gd name="T73" fmla="*/ 216 h 606"/>
              <a:gd name="T74" fmla="*/ 468 w 561"/>
              <a:gd name="T75" fmla="*/ 37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1" h="606">
                <a:moveTo>
                  <a:pt x="437" y="606"/>
                </a:moveTo>
                <a:cubicBezTo>
                  <a:pt x="430" y="606"/>
                  <a:pt x="424" y="600"/>
                  <a:pt x="424" y="592"/>
                </a:cubicBezTo>
                <a:cubicBezTo>
                  <a:pt x="424" y="515"/>
                  <a:pt x="424" y="515"/>
                  <a:pt x="424" y="515"/>
                </a:cubicBezTo>
                <a:cubicBezTo>
                  <a:pt x="424" y="507"/>
                  <a:pt x="430" y="501"/>
                  <a:pt x="437" y="501"/>
                </a:cubicBezTo>
                <a:cubicBezTo>
                  <a:pt x="494" y="501"/>
                  <a:pt x="494" y="501"/>
                  <a:pt x="494" y="501"/>
                </a:cubicBezTo>
                <a:cubicBezTo>
                  <a:pt x="497" y="498"/>
                  <a:pt x="497" y="498"/>
                  <a:pt x="497" y="498"/>
                </a:cubicBezTo>
                <a:cubicBezTo>
                  <a:pt x="374" y="348"/>
                  <a:pt x="374" y="348"/>
                  <a:pt x="374" y="348"/>
                </a:cubicBezTo>
                <a:cubicBezTo>
                  <a:pt x="291" y="446"/>
                  <a:pt x="291" y="446"/>
                  <a:pt x="291" y="446"/>
                </a:cubicBezTo>
                <a:cubicBezTo>
                  <a:pt x="286" y="451"/>
                  <a:pt x="278" y="452"/>
                  <a:pt x="272" y="447"/>
                </a:cubicBezTo>
                <a:cubicBezTo>
                  <a:pt x="266" y="442"/>
                  <a:pt x="266" y="434"/>
                  <a:pt x="271" y="428"/>
                </a:cubicBezTo>
                <a:cubicBezTo>
                  <a:pt x="364" y="319"/>
                  <a:pt x="364" y="319"/>
                  <a:pt x="364" y="319"/>
                </a:cubicBezTo>
                <a:cubicBezTo>
                  <a:pt x="367" y="316"/>
                  <a:pt x="371" y="315"/>
                  <a:pt x="375" y="314"/>
                </a:cubicBezTo>
                <a:cubicBezTo>
                  <a:pt x="379" y="314"/>
                  <a:pt x="383" y="316"/>
                  <a:pt x="385" y="319"/>
                </a:cubicBezTo>
                <a:cubicBezTo>
                  <a:pt x="526" y="491"/>
                  <a:pt x="526" y="491"/>
                  <a:pt x="526" y="491"/>
                </a:cubicBezTo>
                <a:cubicBezTo>
                  <a:pt x="530" y="496"/>
                  <a:pt x="530" y="504"/>
                  <a:pt x="525" y="509"/>
                </a:cubicBezTo>
                <a:cubicBezTo>
                  <a:pt x="509" y="524"/>
                  <a:pt x="509" y="524"/>
                  <a:pt x="509" y="524"/>
                </a:cubicBezTo>
                <a:cubicBezTo>
                  <a:pt x="507" y="527"/>
                  <a:pt x="503" y="528"/>
                  <a:pt x="500" y="528"/>
                </a:cubicBezTo>
                <a:cubicBezTo>
                  <a:pt x="451" y="528"/>
                  <a:pt x="451" y="528"/>
                  <a:pt x="451" y="528"/>
                </a:cubicBezTo>
                <a:cubicBezTo>
                  <a:pt x="451" y="592"/>
                  <a:pt x="451" y="592"/>
                  <a:pt x="451" y="592"/>
                </a:cubicBezTo>
                <a:cubicBezTo>
                  <a:pt x="451" y="600"/>
                  <a:pt x="445" y="606"/>
                  <a:pt x="437" y="606"/>
                </a:cubicBezTo>
                <a:close/>
                <a:moveTo>
                  <a:pt x="218" y="600"/>
                </a:moveTo>
                <a:cubicBezTo>
                  <a:pt x="211" y="600"/>
                  <a:pt x="205" y="594"/>
                  <a:pt x="205" y="587"/>
                </a:cubicBezTo>
                <a:cubicBezTo>
                  <a:pt x="205" y="343"/>
                  <a:pt x="205" y="343"/>
                  <a:pt x="205" y="343"/>
                </a:cubicBezTo>
                <a:cubicBezTo>
                  <a:pt x="205" y="336"/>
                  <a:pt x="211" y="329"/>
                  <a:pt x="218" y="329"/>
                </a:cubicBezTo>
                <a:cubicBezTo>
                  <a:pt x="275" y="329"/>
                  <a:pt x="275" y="329"/>
                  <a:pt x="275" y="329"/>
                </a:cubicBezTo>
                <a:cubicBezTo>
                  <a:pt x="278" y="326"/>
                  <a:pt x="278" y="326"/>
                  <a:pt x="278" y="326"/>
                </a:cubicBezTo>
                <a:cubicBezTo>
                  <a:pt x="156" y="177"/>
                  <a:pt x="156" y="177"/>
                  <a:pt x="156" y="177"/>
                </a:cubicBezTo>
                <a:cubicBezTo>
                  <a:pt x="33" y="326"/>
                  <a:pt x="33" y="326"/>
                  <a:pt x="33" y="326"/>
                </a:cubicBezTo>
                <a:cubicBezTo>
                  <a:pt x="36" y="329"/>
                  <a:pt x="36" y="329"/>
                  <a:pt x="36" y="329"/>
                </a:cubicBezTo>
                <a:cubicBezTo>
                  <a:pt x="93" y="329"/>
                  <a:pt x="93" y="329"/>
                  <a:pt x="93" y="329"/>
                </a:cubicBezTo>
                <a:cubicBezTo>
                  <a:pt x="101" y="329"/>
                  <a:pt x="107" y="336"/>
                  <a:pt x="107" y="343"/>
                </a:cubicBezTo>
                <a:cubicBezTo>
                  <a:pt x="107" y="515"/>
                  <a:pt x="107" y="515"/>
                  <a:pt x="107" y="515"/>
                </a:cubicBezTo>
                <a:cubicBezTo>
                  <a:pt x="107" y="522"/>
                  <a:pt x="101" y="528"/>
                  <a:pt x="93" y="528"/>
                </a:cubicBezTo>
                <a:cubicBezTo>
                  <a:pt x="86" y="528"/>
                  <a:pt x="80" y="522"/>
                  <a:pt x="80" y="515"/>
                </a:cubicBezTo>
                <a:cubicBezTo>
                  <a:pt x="80" y="357"/>
                  <a:pt x="80" y="357"/>
                  <a:pt x="80" y="357"/>
                </a:cubicBezTo>
                <a:cubicBezTo>
                  <a:pt x="31" y="357"/>
                  <a:pt x="31" y="357"/>
                  <a:pt x="31" y="357"/>
                </a:cubicBezTo>
                <a:cubicBezTo>
                  <a:pt x="27" y="357"/>
                  <a:pt x="24" y="355"/>
                  <a:pt x="21" y="353"/>
                </a:cubicBezTo>
                <a:cubicBezTo>
                  <a:pt x="6" y="337"/>
                  <a:pt x="6" y="337"/>
                  <a:pt x="6" y="337"/>
                </a:cubicBezTo>
                <a:cubicBezTo>
                  <a:pt x="1" y="332"/>
                  <a:pt x="0" y="324"/>
                  <a:pt x="5" y="319"/>
                </a:cubicBezTo>
                <a:cubicBezTo>
                  <a:pt x="145" y="147"/>
                  <a:pt x="145" y="147"/>
                  <a:pt x="145" y="147"/>
                </a:cubicBezTo>
                <a:cubicBezTo>
                  <a:pt x="151" y="141"/>
                  <a:pt x="161" y="141"/>
                  <a:pt x="166" y="147"/>
                </a:cubicBezTo>
                <a:cubicBezTo>
                  <a:pt x="307" y="319"/>
                  <a:pt x="307" y="319"/>
                  <a:pt x="307" y="319"/>
                </a:cubicBezTo>
                <a:cubicBezTo>
                  <a:pt x="311" y="324"/>
                  <a:pt x="311" y="332"/>
                  <a:pt x="306" y="337"/>
                </a:cubicBezTo>
                <a:cubicBezTo>
                  <a:pt x="290" y="353"/>
                  <a:pt x="290" y="353"/>
                  <a:pt x="290" y="353"/>
                </a:cubicBezTo>
                <a:cubicBezTo>
                  <a:pt x="288" y="355"/>
                  <a:pt x="284" y="357"/>
                  <a:pt x="281" y="357"/>
                </a:cubicBezTo>
                <a:cubicBezTo>
                  <a:pt x="232" y="357"/>
                  <a:pt x="232" y="357"/>
                  <a:pt x="232" y="357"/>
                </a:cubicBezTo>
                <a:cubicBezTo>
                  <a:pt x="232" y="587"/>
                  <a:pt x="232" y="587"/>
                  <a:pt x="232" y="587"/>
                </a:cubicBezTo>
                <a:cubicBezTo>
                  <a:pt x="232" y="594"/>
                  <a:pt x="226" y="600"/>
                  <a:pt x="218" y="600"/>
                </a:cubicBezTo>
                <a:close/>
                <a:moveTo>
                  <a:pt x="468" y="372"/>
                </a:moveTo>
                <a:cubicBezTo>
                  <a:pt x="461" y="372"/>
                  <a:pt x="455" y="366"/>
                  <a:pt x="455" y="359"/>
                </a:cubicBezTo>
                <a:cubicBezTo>
                  <a:pt x="455" y="202"/>
                  <a:pt x="455" y="202"/>
                  <a:pt x="455" y="202"/>
                </a:cubicBezTo>
                <a:cubicBezTo>
                  <a:pt x="455" y="195"/>
                  <a:pt x="461" y="189"/>
                  <a:pt x="468" y="189"/>
                </a:cubicBezTo>
                <a:cubicBezTo>
                  <a:pt x="525" y="189"/>
                  <a:pt x="525" y="189"/>
                  <a:pt x="525" y="189"/>
                </a:cubicBezTo>
                <a:cubicBezTo>
                  <a:pt x="528" y="186"/>
                  <a:pt x="528" y="186"/>
                  <a:pt x="528" y="186"/>
                </a:cubicBezTo>
                <a:cubicBezTo>
                  <a:pt x="406" y="36"/>
                  <a:pt x="406" y="36"/>
                  <a:pt x="406" y="36"/>
                </a:cubicBezTo>
                <a:cubicBezTo>
                  <a:pt x="283" y="186"/>
                  <a:pt x="283" y="186"/>
                  <a:pt x="283" y="186"/>
                </a:cubicBezTo>
                <a:cubicBezTo>
                  <a:pt x="286" y="189"/>
                  <a:pt x="286" y="189"/>
                  <a:pt x="286" y="189"/>
                </a:cubicBezTo>
                <a:cubicBezTo>
                  <a:pt x="343" y="189"/>
                  <a:pt x="343" y="189"/>
                  <a:pt x="343" y="189"/>
                </a:cubicBezTo>
                <a:cubicBezTo>
                  <a:pt x="351" y="189"/>
                  <a:pt x="357" y="195"/>
                  <a:pt x="357" y="202"/>
                </a:cubicBezTo>
                <a:cubicBezTo>
                  <a:pt x="357" y="280"/>
                  <a:pt x="357" y="280"/>
                  <a:pt x="357" y="280"/>
                </a:cubicBezTo>
                <a:cubicBezTo>
                  <a:pt x="357" y="288"/>
                  <a:pt x="351" y="294"/>
                  <a:pt x="343" y="294"/>
                </a:cubicBezTo>
                <a:cubicBezTo>
                  <a:pt x="336" y="294"/>
                  <a:pt x="330" y="288"/>
                  <a:pt x="330" y="280"/>
                </a:cubicBezTo>
                <a:cubicBezTo>
                  <a:pt x="330" y="216"/>
                  <a:pt x="330" y="216"/>
                  <a:pt x="330" y="216"/>
                </a:cubicBezTo>
                <a:cubicBezTo>
                  <a:pt x="281" y="216"/>
                  <a:pt x="281" y="216"/>
                  <a:pt x="281" y="216"/>
                </a:cubicBezTo>
                <a:cubicBezTo>
                  <a:pt x="277" y="216"/>
                  <a:pt x="274" y="214"/>
                  <a:pt x="271" y="212"/>
                </a:cubicBezTo>
                <a:cubicBezTo>
                  <a:pt x="256" y="196"/>
                  <a:pt x="256" y="196"/>
                  <a:pt x="256" y="196"/>
                </a:cubicBezTo>
                <a:cubicBezTo>
                  <a:pt x="251" y="191"/>
                  <a:pt x="250" y="184"/>
                  <a:pt x="255" y="178"/>
                </a:cubicBezTo>
                <a:cubicBezTo>
                  <a:pt x="395" y="6"/>
                  <a:pt x="395" y="6"/>
                  <a:pt x="395" y="6"/>
                </a:cubicBezTo>
                <a:cubicBezTo>
                  <a:pt x="401" y="0"/>
                  <a:pt x="411" y="0"/>
                  <a:pt x="416" y="6"/>
                </a:cubicBezTo>
                <a:cubicBezTo>
                  <a:pt x="557" y="178"/>
                  <a:pt x="557" y="178"/>
                  <a:pt x="557" y="178"/>
                </a:cubicBezTo>
                <a:cubicBezTo>
                  <a:pt x="561" y="184"/>
                  <a:pt x="561" y="191"/>
                  <a:pt x="556" y="196"/>
                </a:cubicBezTo>
                <a:cubicBezTo>
                  <a:pt x="540" y="212"/>
                  <a:pt x="540" y="212"/>
                  <a:pt x="540" y="212"/>
                </a:cubicBezTo>
                <a:cubicBezTo>
                  <a:pt x="538" y="214"/>
                  <a:pt x="534" y="216"/>
                  <a:pt x="531" y="216"/>
                </a:cubicBezTo>
                <a:cubicBezTo>
                  <a:pt x="482" y="216"/>
                  <a:pt x="482" y="216"/>
                  <a:pt x="482" y="216"/>
                </a:cubicBezTo>
                <a:cubicBezTo>
                  <a:pt x="482" y="359"/>
                  <a:pt x="482" y="359"/>
                  <a:pt x="482" y="359"/>
                </a:cubicBezTo>
                <a:cubicBezTo>
                  <a:pt x="482" y="366"/>
                  <a:pt x="476" y="372"/>
                  <a:pt x="468" y="372"/>
                </a:cubicBezTo>
                <a:close/>
              </a:path>
            </a:pathLst>
          </a:custGeom>
          <a:solidFill>
            <a:schemeClr val="bg1">
              <a:alpha val="50000"/>
            </a:schemeClr>
          </a:solidFill>
          <a:ln>
            <a:noFill/>
          </a:ln>
        </p:spPr>
        <p:txBody>
          <a:bodyPr vert="horz" wrap="square" lIns="91440" tIns="45720" rIns="91440" bIns="45720"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42889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4F6810-A5CA-4488-BE4D-E2067CB66185}"/>
              </a:ext>
            </a:extLst>
          </p:cNvPr>
          <p:cNvSpPr>
            <a:spLocks noGrp="1"/>
          </p:cNvSpPr>
          <p:nvPr>
            <p:ph type="title"/>
          </p:nvPr>
        </p:nvSpPr>
        <p:spPr>
          <a:xfrm>
            <a:off x="544855" y="536037"/>
            <a:ext cx="10905066" cy="1135737"/>
          </a:xfrm>
        </p:spPr>
        <p:txBody>
          <a:bodyPr>
            <a:normAutofit/>
          </a:bodyPr>
          <a:lstStyle/>
          <a:p>
            <a:r>
              <a:rPr kumimoji="1" lang="ja-JP" altLang="en-US" sz="3600" dirty="0"/>
              <a:t>個票データの目的と現在の個票データ</a:t>
            </a:r>
          </a:p>
        </p:txBody>
      </p:sp>
      <p:sp>
        <p:nvSpPr>
          <p:cNvPr id="3" name="コンテンツ プレースホルダー 2">
            <a:extLst>
              <a:ext uri="{FF2B5EF4-FFF2-40B4-BE49-F238E27FC236}">
                <a16:creationId xmlns:a16="http://schemas.microsoft.com/office/drawing/2014/main" id="{8C6D99EA-454F-40D4-995C-6306B7127AD1}"/>
              </a:ext>
            </a:extLst>
          </p:cNvPr>
          <p:cNvSpPr>
            <a:spLocks noGrp="1"/>
          </p:cNvSpPr>
          <p:nvPr>
            <p:ph idx="1"/>
          </p:nvPr>
        </p:nvSpPr>
        <p:spPr>
          <a:xfrm>
            <a:off x="643467" y="1782981"/>
            <a:ext cx="10905066" cy="4393982"/>
          </a:xfrm>
        </p:spPr>
        <p:txBody>
          <a:bodyPr>
            <a:normAutofit lnSpcReduction="10000"/>
          </a:bodyPr>
          <a:lstStyle/>
          <a:p>
            <a:pPr marL="0" indent="0">
              <a:buNone/>
            </a:pPr>
            <a:r>
              <a:rPr kumimoji="1" lang="ja-JP" altLang="en-US" sz="2000" dirty="0"/>
              <a:t>感染者に通し番号が振ってあり、感染者のデータを項目別に明記しているもの。</a:t>
            </a:r>
            <a:r>
              <a:rPr kumimoji="1" lang="en-US" altLang="ja-JP" sz="2000" dirty="0"/>
              <a:t>By</a:t>
            </a:r>
            <a:r>
              <a:rPr kumimoji="1" lang="ja-JP" altLang="en-US" sz="2000" dirty="0"/>
              <a:t>山崎</a:t>
            </a:r>
            <a:endParaRPr kumimoji="1" lang="en-US" altLang="ja-JP" sz="2000" dirty="0"/>
          </a:p>
          <a:p>
            <a:pPr marL="0" indent="0">
              <a:buNone/>
            </a:pPr>
            <a:r>
              <a:rPr lang="ja-JP" altLang="en-US" sz="2000" dirty="0"/>
              <a:t>感染者の特性や状況の把握</a:t>
            </a:r>
            <a:endParaRPr lang="en-US" altLang="ja-JP" sz="2000" dirty="0"/>
          </a:p>
          <a:p>
            <a:pPr marL="0" indent="0">
              <a:buNone/>
            </a:pPr>
            <a:r>
              <a:rPr lang="ja-JP" altLang="en-US" sz="2000" dirty="0"/>
              <a:t>感染者の接触歴、行動歴の把握</a:t>
            </a:r>
            <a:endParaRPr lang="en-US" altLang="ja-JP" sz="2000" dirty="0"/>
          </a:p>
          <a:p>
            <a:pPr marL="0" indent="0">
              <a:buNone/>
            </a:pPr>
            <a:r>
              <a:rPr kumimoji="1" lang="ja-JP" altLang="en-US" dirty="0"/>
              <a:t>　　　　　　　　　　　　　　　　　　　　　　　　　　　　　　　</a:t>
            </a:r>
            <a:r>
              <a:rPr kumimoji="1" lang="ja-JP" altLang="en-US" sz="2800" dirty="0"/>
              <a:t>しかし</a:t>
            </a:r>
            <a:endParaRPr kumimoji="1" lang="en-US" altLang="ja-JP" sz="2800" dirty="0"/>
          </a:p>
          <a:p>
            <a:endParaRPr kumimoji="1" lang="en-US" altLang="ja-JP" dirty="0"/>
          </a:p>
          <a:p>
            <a:pPr marL="0" indent="0">
              <a:buNone/>
            </a:pPr>
            <a:r>
              <a:rPr kumimoji="1" lang="ja-JP" altLang="en-US" dirty="0"/>
              <a:t>自治体ごとに項目が</a:t>
            </a:r>
            <a:r>
              <a:rPr lang="ja-JP" altLang="en-US" dirty="0"/>
              <a:t>統一されておらず、</a:t>
            </a:r>
            <a:r>
              <a:rPr lang="ja-JP" altLang="en-US" dirty="0">
                <a:solidFill>
                  <a:srgbClr val="0070C0"/>
                </a:solidFill>
              </a:rPr>
              <a:t>自治体によって得られる感染者の情報が違う</a:t>
            </a:r>
            <a:endParaRPr kumimoji="1" lang="en-US" altLang="ja-JP" dirty="0">
              <a:solidFill>
                <a:srgbClr val="0070C0"/>
              </a:solidFill>
            </a:endParaRPr>
          </a:p>
          <a:p>
            <a:pPr marL="0" indent="0">
              <a:buNone/>
            </a:pPr>
            <a:r>
              <a:rPr lang="ja-JP" altLang="en-US" dirty="0"/>
              <a:t>あまりに項目が少なすぎて</a:t>
            </a:r>
            <a:r>
              <a:rPr lang="ja-JP" altLang="en-US" dirty="0">
                <a:solidFill>
                  <a:srgbClr val="0070C0"/>
                </a:solidFill>
              </a:rPr>
              <a:t>きちんと感染者の情報を得られない</a:t>
            </a:r>
            <a:endParaRPr lang="en-US" altLang="ja-JP" dirty="0">
              <a:solidFill>
                <a:srgbClr val="0070C0"/>
              </a:solidFill>
            </a:endParaRPr>
          </a:p>
          <a:p>
            <a:pPr marL="0" indent="0">
              <a:buNone/>
            </a:pPr>
            <a:r>
              <a:rPr kumimoji="1" lang="ja-JP" altLang="en-US" dirty="0"/>
              <a:t>分析、政策に利用されず、「</a:t>
            </a:r>
            <a:r>
              <a:rPr kumimoji="1" lang="ja-JP" altLang="en-US" dirty="0">
                <a:solidFill>
                  <a:srgbClr val="0070C0"/>
                </a:solidFill>
              </a:rPr>
              <a:t>ただ集めているだけ</a:t>
            </a:r>
            <a:r>
              <a:rPr kumimoji="1" lang="ja-JP" altLang="en-US" dirty="0"/>
              <a:t>」になっている</a:t>
            </a:r>
            <a:endParaRPr lang="en-US" altLang="ja-JP" dirty="0"/>
          </a:p>
          <a:p>
            <a:pPr marL="0" indent="0">
              <a:buNone/>
            </a:pPr>
            <a:r>
              <a:rPr kumimoji="1" lang="ja-JP" altLang="en-US" dirty="0"/>
              <a:t>患者数が多く、個票データの収集に手が回らず、回収をやめている自治体も</a:t>
            </a:r>
            <a:r>
              <a:rPr lang="ja-JP" altLang="en-US" dirty="0"/>
              <a:t>ある</a:t>
            </a:r>
            <a:endParaRPr lang="en-US" altLang="ja-JP" dirty="0"/>
          </a:p>
          <a:p>
            <a:pPr marL="0" indent="0">
              <a:buNone/>
            </a:pPr>
            <a:r>
              <a:rPr lang="ja-JP" altLang="en-US" dirty="0">
                <a:solidFill>
                  <a:schemeClr val="tx1"/>
                </a:solidFill>
              </a:rPr>
              <a:t>つまり、</a:t>
            </a:r>
            <a:r>
              <a:rPr lang="ja-JP" altLang="en-US" sz="2800" dirty="0">
                <a:solidFill>
                  <a:srgbClr val="FF0000"/>
                </a:solidFill>
              </a:rPr>
              <a:t>きちんとした個票データをとれておらず、蓄積できていない</a:t>
            </a:r>
            <a:endParaRPr lang="en-US" altLang="ja-JP" sz="2800" dirty="0">
              <a:solidFill>
                <a:srgbClr val="FF0000"/>
              </a:solidFill>
            </a:endParaRPr>
          </a:p>
        </p:txBody>
      </p:sp>
      <p:sp>
        <p:nvSpPr>
          <p:cNvPr id="4" name="矢印: 下 3">
            <a:extLst>
              <a:ext uri="{FF2B5EF4-FFF2-40B4-BE49-F238E27FC236}">
                <a16:creationId xmlns:a16="http://schemas.microsoft.com/office/drawing/2014/main" id="{98106062-1F8F-41E4-B078-E73635E5460F}"/>
              </a:ext>
            </a:extLst>
          </p:cNvPr>
          <p:cNvSpPr/>
          <p:nvPr/>
        </p:nvSpPr>
        <p:spPr>
          <a:xfrm>
            <a:off x="4822614" y="3141133"/>
            <a:ext cx="484632" cy="5757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30478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15AC7D-C3CB-4897-9B5B-3033B73B90C8}"/>
              </a:ext>
            </a:extLst>
          </p:cNvPr>
          <p:cNvSpPr>
            <a:spLocks noGrp="1"/>
          </p:cNvSpPr>
          <p:nvPr>
            <p:ph type="title"/>
          </p:nvPr>
        </p:nvSpPr>
        <p:spPr/>
        <p:txBody>
          <a:bodyPr/>
          <a:lstStyle/>
          <a:p>
            <a:r>
              <a:rPr kumimoji="1" lang="ja-JP" altLang="en-US" dirty="0"/>
              <a:t>全国版個票データの提案</a:t>
            </a:r>
          </a:p>
        </p:txBody>
      </p:sp>
      <p:sp>
        <p:nvSpPr>
          <p:cNvPr id="3" name="コンテンツ プレースホルダー 2">
            <a:extLst>
              <a:ext uri="{FF2B5EF4-FFF2-40B4-BE49-F238E27FC236}">
                <a16:creationId xmlns:a16="http://schemas.microsoft.com/office/drawing/2014/main" id="{32C54EE7-CB9C-4069-8983-19719B25CF48}"/>
              </a:ext>
            </a:extLst>
          </p:cNvPr>
          <p:cNvSpPr>
            <a:spLocks noGrp="1"/>
          </p:cNvSpPr>
          <p:nvPr>
            <p:ph idx="1"/>
          </p:nvPr>
        </p:nvSpPr>
        <p:spPr/>
        <p:txBody>
          <a:bodyPr>
            <a:normAutofit lnSpcReduction="10000"/>
          </a:bodyPr>
          <a:lstStyle/>
          <a:p>
            <a:pPr marL="514350" indent="-514350">
              <a:buFont typeface="+mj-lt"/>
              <a:buAutoNum type="arabicPeriod"/>
            </a:pPr>
            <a:r>
              <a:rPr kumimoji="1" lang="ja-JP" altLang="en-US" dirty="0"/>
              <a:t>個票データの項目の全国統一。各項目の定義をきちんと定める。</a:t>
            </a:r>
            <a:endParaRPr kumimoji="1" lang="en-US" altLang="ja-JP" dirty="0"/>
          </a:p>
          <a:p>
            <a:pPr marL="457200" indent="-457200">
              <a:buFont typeface="+mj-lt"/>
              <a:buAutoNum type="arabicPeriod"/>
            </a:pPr>
            <a:r>
              <a:rPr lang="ja-JP" altLang="en-US" dirty="0">
                <a:solidFill>
                  <a:schemeClr val="tx1"/>
                </a:solidFill>
              </a:rPr>
              <a:t>内容を充実させ</a:t>
            </a:r>
            <a:r>
              <a:rPr lang="ja-JP" altLang="en-US" dirty="0">
                <a:solidFill>
                  <a:srgbClr val="FF0000"/>
                </a:solidFill>
              </a:rPr>
              <a:t>感染者の状況把握</a:t>
            </a:r>
            <a:r>
              <a:rPr lang="ja-JP" altLang="en-US" dirty="0">
                <a:solidFill>
                  <a:schemeClr val="tx1"/>
                </a:solidFill>
              </a:rPr>
              <a:t>に役立てる。</a:t>
            </a:r>
            <a:endParaRPr kumimoji="1" lang="en-US" altLang="ja-JP" dirty="0">
              <a:solidFill>
                <a:schemeClr val="tx1"/>
              </a:solidFill>
            </a:endParaRPr>
          </a:p>
          <a:p>
            <a:pPr marL="457200" indent="-457200">
              <a:buFont typeface="+mj-lt"/>
              <a:buAutoNum type="arabicPeriod"/>
            </a:pPr>
            <a:endParaRPr lang="en-US" altLang="ja-JP" dirty="0"/>
          </a:p>
          <a:p>
            <a:pPr marL="0" indent="0">
              <a:buNone/>
            </a:pPr>
            <a:endParaRPr lang="en-US" altLang="ja-JP" dirty="0"/>
          </a:p>
          <a:p>
            <a:pPr marL="0" indent="0">
              <a:buNone/>
            </a:pPr>
            <a:r>
              <a:rPr lang="ja-JP" altLang="en-US" dirty="0"/>
              <a:t>⇒</a:t>
            </a:r>
            <a:r>
              <a:rPr lang="ja-JP" altLang="en-US" sz="2000" dirty="0"/>
              <a:t>全ての県庁所在地と政令指定都市の中で、最も項目数の多い「</a:t>
            </a:r>
            <a:r>
              <a:rPr lang="ja-JP" altLang="en-US" sz="2000" dirty="0">
                <a:solidFill>
                  <a:srgbClr val="0070C0"/>
                </a:solidFill>
              </a:rPr>
              <a:t>さいたま市</a:t>
            </a:r>
            <a:r>
              <a:rPr lang="ja-JP" altLang="en-US" sz="2000" dirty="0"/>
              <a:t>」に手を加え、</a:t>
            </a:r>
            <a:endParaRPr lang="en-US" altLang="ja-JP" sz="2000" dirty="0"/>
          </a:p>
          <a:p>
            <a:pPr marL="0" indent="0">
              <a:buNone/>
            </a:pPr>
            <a:r>
              <a:rPr kumimoji="1" lang="ja-JP" altLang="en-US" dirty="0"/>
              <a:t>「</a:t>
            </a:r>
            <a:r>
              <a:rPr kumimoji="1" lang="ja-JP" altLang="en-US" sz="2800" dirty="0">
                <a:solidFill>
                  <a:srgbClr val="FF0000"/>
                </a:solidFill>
              </a:rPr>
              <a:t>全国版個票データの確立</a:t>
            </a:r>
            <a:r>
              <a:rPr kumimoji="1" lang="ja-JP" altLang="en-US" dirty="0"/>
              <a:t>」を目指す。そして、</a:t>
            </a:r>
            <a:endParaRPr kumimoji="1" lang="en-US" altLang="ja-JP" dirty="0"/>
          </a:p>
          <a:p>
            <a:pPr marL="0" indent="0">
              <a:buNone/>
            </a:pPr>
            <a:endParaRPr kumimoji="1" lang="en-US" altLang="ja-JP" dirty="0"/>
          </a:p>
          <a:p>
            <a:pPr marL="0" indent="0">
              <a:buNone/>
            </a:pPr>
            <a:r>
              <a:rPr kumimoji="1" lang="ja-JP" altLang="en-US" sz="2800" dirty="0">
                <a:solidFill>
                  <a:srgbClr val="FF0000"/>
                </a:solidFill>
              </a:rPr>
              <a:t>きちんと個票データをとって、蓄積</a:t>
            </a:r>
            <a:r>
              <a:rPr kumimoji="1" lang="ja-JP" altLang="en-US" dirty="0">
                <a:solidFill>
                  <a:schemeClr val="tx1"/>
                </a:solidFill>
              </a:rPr>
              <a:t>していく</a:t>
            </a:r>
          </a:p>
          <a:p>
            <a:pPr marL="0" indent="0">
              <a:buNone/>
            </a:pPr>
            <a:endParaRPr kumimoji="1" lang="en-US" altLang="ja-JP" dirty="0"/>
          </a:p>
        </p:txBody>
      </p:sp>
    </p:spTree>
    <p:extLst>
      <p:ext uri="{BB962C8B-B14F-4D97-AF65-F5344CB8AC3E}">
        <p14:creationId xmlns:p14="http://schemas.microsoft.com/office/powerpoint/2010/main" val="1980117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0231880E-F9CD-4AC7-A47C-6B854D6A9348}"/>
              </a:ext>
            </a:extLst>
          </p:cNvPr>
          <p:cNvSpPr>
            <a:spLocks noGrp="1"/>
          </p:cNvSpPr>
          <p:nvPr>
            <p:ph type="title"/>
          </p:nvPr>
        </p:nvSpPr>
        <p:spPr>
          <a:xfrm>
            <a:off x="450279" y="112295"/>
            <a:ext cx="2677932" cy="1067099"/>
          </a:xfrm>
        </p:spPr>
        <p:txBody>
          <a:bodyPr>
            <a:normAutofit/>
          </a:bodyPr>
          <a:lstStyle/>
          <a:p>
            <a:r>
              <a:rPr lang="ja-JP" altLang="en-US" sz="4000" dirty="0"/>
              <a:t>調査項目</a:t>
            </a:r>
          </a:p>
        </p:txBody>
      </p:sp>
      <p:sp>
        <p:nvSpPr>
          <p:cNvPr id="9" name="テキスト プレースホルダー 8">
            <a:extLst>
              <a:ext uri="{FF2B5EF4-FFF2-40B4-BE49-F238E27FC236}">
                <a16:creationId xmlns:a16="http://schemas.microsoft.com/office/drawing/2014/main" id="{6FC7D088-302A-4C3B-B47F-100C7BF5DF54}"/>
              </a:ext>
            </a:extLst>
          </p:cNvPr>
          <p:cNvSpPr>
            <a:spLocks noGrp="1"/>
          </p:cNvSpPr>
          <p:nvPr>
            <p:ph type="body" idx="1"/>
          </p:nvPr>
        </p:nvSpPr>
        <p:spPr>
          <a:xfrm>
            <a:off x="839788" y="1080531"/>
            <a:ext cx="5157787" cy="823912"/>
          </a:xfrm>
        </p:spPr>
        <p:txBody>
          <a:bodyPr/>
          <a:lstStyle/>
          <a:p>
            <a:r>
              <a:rPr lang="ja-JP" altLang="en-US" dirty="0"/>
              <a:t>さいたま市の個票データ</a:t>
            </a:r>
          </a:p>
        </p:txBody>
      </p:sp>
      <p:sp>
        <p:nvSpPr>
          <p:cNvPr id="10" name="コンテンツ プレースホルダー 9">
            <a:extLst>
              <a:ext uri="{FF2B5EF4-FFF2-40B4-BE49-F238E27FC236}">
                <a16:creationId xmlns:a16="http://schemas.microsoft.com/office/drawing/2014/main" id="{E93568D1-63E6-49E3-9714-8082A0695206}"/>
              </a:ext>
            </a:extLst>
          </p:cNvPr>
          <p:cNvSpPr>
            <a:spLocks noGrp="1"/>
          </p:cNvSpPr>
          <p:nvPr>
            <p:ph sz="half" idx="2"/>
          </p:nvPr>
        </p:nvSpPr>
        <p:spPr>
          <a:xfrm>
            <a:off x="839788" y="2355835"/>
            <a:ext cx="4646612" cy="3684588"/>
          </a:xfrm>
          <a:ln>
            <a:solidFill>
              <a:srgbClr val="008080"/>
            </a:solidFill>
          </a:ln>
        </p:spPr>
        <p:txBody>
          <a:bodyPr>
            <a:normAutofit fontScale="70000" lnSpcReduction="20000"/>
          </a:bodyPr>
          <a:lstStyle/>
          <a:p>
            <a:pPr marL="0" indent="0">
              <a:buNone/>
            </a:pPr>
            <a:endParaRPr lang="en-US" altLang="ja-JP" sz="2800" b="1" dirty="0"/>
          </a:p>
          <a:p>
            <a:pPr marL="0" indent="0">
              <a:buNone/>
            </a:pPr>
            <a:r>
              <a:rPr lang="ja-JP" altLang="en-US" sz="2800" b="1" dirty="0"/>
              <a:t>・発症日　・陽性判明日</a:t>
            </a:r>
            <a:endParaRPr lang="en-US" altLang="ja-JP" sz="2800" b="1" dirty="0"/>
          </a:p>
          <a:p>
            <a:r>
              <a:rPr kumimoji="1" lang="ja-JP" altLang="en-US" sz="2800" b="1" dirty="0"/>
              <a:t>居住地（さいたま市内</a:t>
            </a:r>
            <a:r>
              <a:rPr kumimoji="1" lang="en-US" altLang="ja-JP" sz="2800" b="1" dirty="0"/>
              <a:t>/</a:t>
            </a:r>
            <a:r>
              <a:rPr kumimoji="1" lang="ja-JP" altLang="en-US" sz="2800" b="1" dirty="0"/>
              <a:t>市外）</a:t>
            </a:r>
            <a:endParaRPr kumimoji="1" lang="en-US" altLang="ja-JP" sz="2800" b="1" dirty="0"/>
          </a:p>
          <a:p>
            <a:r>
              <a:rPr lang="ja-JP" altLang="en-US" sz="2800" b="1" dirty="0"/>
              <a:t>職業　・</a:t>
            </a:r>
            <a:r>
              <a:rPr kumimoji="1" lang="ja-JP" altLang="en-US" sz="2800" b="1" dirty="0"/>
              <a:t>年代　・性別</a:t>
            </a:r>
            <a:endParaRPr kumimoji="1" lang="en-US" altLang="ja-JP" sz="2800" b="1" dirty="0"/>
          </a:p>
          <a:p>
            <a:r>
              <a:rPr lang="ja-JP" altLang="en-US" sz="2800" b="1" dirty="0"/>
              <a:t>濃厚接触歴</a:t>
            </a:r>
            <a:endParaRPr lang="en-US" altLang="ja-JP" sz="2800" b="1" dirty="0"/>
          </a:p>
          <a:p>
            <a:r>
              <a:rPr kumimoji="1" lang="ja-JP" altLang="en-US" sz="2800" b="1" dirty="0"/>
              <a:t>発症時の症状　</a:t>
            </a:r>
            <a:r>
              <a:rPr lang="ja-JP" altLang="en-US" b="1" dirty="0"/>
              <a:t>・現在の</a:t>
            </a:r>
            <a:r>
              <a:rPr kumimoji="1" lang="ja-JP" altLang="en-US" sz="2800" b="1" dirty="0"/>
              <a:t>症状</a:t>
            </a:r>
            <a:endParaRPr kumimoji="1" lang="en-US" altLang="ja-JP" sz="2800" b="1" dirty="0"/>
          </a:p>
          <a:p>
            <a:r>
              <a:rPr lang="ja-JP" altLang="en-US" sz="2800" b="1" dirty="0"/>
              <a:t>入院調整（処遇）</a:t>
            </a:r>
            <a:endParaRPr lang="en-US" altLang="ja-JP" sz="2800" b="1" dirty="0"/>
          </a:p>
          <a:p>
            <a:r>
              <a:rPr kumimoji="1" lang="ja-JP" altLang="en-US" sz="2800" b="1" dirty="0"/>
              <a:t>陽性者との接触状況　・備考</a:t>
            </a:r>
            <a:endParaRPr kumimoji="1" lang="en-US" altLang="ja-JP" sz="2800" b="1" dirty="0"/>
          </a:p>
          <a:p>
            <a:pPr marL="0" indent="0">
              <a:buNone/>
            </a:pPr>
            <a:r>
              <a:rPr lang="ja-JP" altLang="en-US" dirty="0">
                <a:hlinkClick r:id="rId2"/>
              </a:rPr>
              <a:t>https://www.city.saitama.jp/006/014/008/003/010/008/p085297_d/fil/1127.pdf</a:t>
            </a:r>
            <a:endParaRPr kumimoji="1" lang="en-US" altLang="ja-JP" sz="2800" b="1" dirty="0"/>
          </a:p>
          <a:p>
            <a:endParaRPr kumimoji="1" lang="en-US" altLang="ja-JP" sz="2800" b="1" dirty="0"/>
          </a:p>
        </p:txBody>
      </p:sp>
      <p:sp>
        <p:nvSpPr>
          <p:cNvPr id="11" name="テキスト プレースホルダー 10">
            <a:extLst>
              <a:ext uri="{FF2B5EF4-FFF2-40B4-BE49-F238E27FC236}">
                <a16:creationId xmlns:a16="http://schemas.microsoft.com/office/drawing/2014/main" id="{E36AD688-748D-41E2-8CA7-FF65C62E4800}"/>
              </a:ext>
            </a:extLst>
          </p:cNvPr>
          <p:cNvSpPr>
            <a:spLocks noGrp="1"/>
          </p:cNvSpPr>
          <p:nvPr>
            <p:ph type="body" sz="quarter" idx="3"/>
          </p:nvPr>
        </p:nvSpPr>
        <p:spPr>
          <a:xfrm>
            <a:off x="7372493" y="1086881"/>
            <a:ext cx="5183188" cy="823912"/>
          </a:xfrm>
        </p:spPr>
        <p:txBody>
          <a:bodyPr/>
          <a:lstStyle/>
          <a:p>
            <a:r>
              <a:rPr lang="ja-JP" altLang="en-US" dirty="0">
                <a:solidFill>
                  <a:srgbClr val="FF0000"/>
                </a:solidFill>
              </a:rPr>
              <a:t>個票データ改</a:t>
            </a:r>
          </a:p>
        </p:txBody>
      </p:sp>
      <p:sp>
        <p:nvSpPr>
          <p:cNvPr id="12" name="コンテンツ プレースホルダー 11">
            <a:extLst>
              <a:ext uri="{FF2B5EF4-FFF2-40B4-BE49-F238E27FC236}">
                <a16:creationId xmlns:a16="http://schemas.microsoft.com/office/drawing/2014/main" id="{985D65CF-2894-4861-91E9-1A50FB2C8646}"/>
              </a:ext>
            </a:extLst>
          </p:cNvPr>
          <p:cNvSpPr>
            <a:spLocks noGrp="1"/>
          </p:cNvSpPr>
          <p:nvPr>
            <p:ph sz="quarter" idx="4"/>
          </p:nvPr>
        </p:nvSpPr>
        <p:spPr>
          <a:xfrm>
            <a:off x="7289991" y="2414337"/>
            <a:ext cx="4500956" cy="3474200"/>
          </a:xfrm>
          <a:ln>
            <a:solidFill>
              <a:srgbClr val="FCA59C"/>
            </a:solidFill>
          </a:ln>
        </p:spPr>
        <p:txBody>
          <a:bodyPr>
            <a:normAutofit fontScale="85000" lnSpcReduction="10000"/>
          </a:bodyPr>
          <a:lstStyle/>
          <a:p>
            <a:endParaRPr lang="en-US" altLang="ja-JP" b="1" dirty="0"/>
          </a:p>
          <a:p>
            <a:pPr marL="0" indent="0">
              <a:buNone/>
            </a:pPr>
            <a:endParaRPr lang="en-US" altLang="ja-JP" b="1" dirty="0"/>
          </a:p>
          <a:p>
            <a:r>
              <a:rPr lang="ja-JP" altLang="en-US" sz="4000" b="1" dirty="0"/>
              <a:t>検査日</a:t>
            </a:r>
            <a:endParaRPr lang="en-US" altLang="ja-JP" sz="4000" b="1" dirty="0"/>
          </a:p>
          <a:p>
            <a:r>
              <a:rPr lang="ja-JP" altLang="en-US" sz="4000" b="1" dirty="0"/>
              <a:t>退院日、隔離解除日</a:t>
            </a:r>
            <a:endParaRPr lang="en-US" altLang="ja-JP" sz="4000" b="1" dirty="0"/>
          </a:p>
          <a:p>
            <a:r>
              <a:rPr lang="ja-JP" altLang="en-US" sz="4000" b="1" dirty="0"/>
              <a:t>後遺症</a:t>
            </a:r>
            <a:endParaRPr lang="en-US" altLang="ja-JP" sz="4000" b="1" dirty="0"/>
          </a:p>
          <a:p>
            <a:r>
              <a:rPr lang="ja-JP" altLang="en-US" sz="4000" b="1" dirty="0"/>
              <a:t>ワクチンの接触状況</a:t>
            </a:r>
            <a:endParaRPr lang="en-US" altLang="ja-JP" sz="4000" b="1" dirty="0"/>
          </a:p>
          <a:p>
            <a:endParaRPr lang="en-US" altLang="ja-JP" dirty="0"/>
          </a:p>
        </p:txBody>
      </p:sp>
      <p:sp>
        <p:nvSpPr>
          <p:cNvPr id="5" name="日付プレースホルダー 4">
            <a:extLst>
              <a:ext uri="{FF2B5EF4-FFF2-40B4-BE49-F238E27FC236}">
                <a16:creationId xmlns:a16="http://schemas.microsoft.com/office/drawing/2014/main" id="{06E3E330-32D8-4B22-87DF-A6096B6C46E8}"/>
              </a:ext>
            </a:extLst>
          </p:cNvPr>
          <p:cNvSpPr>
            <a:spLocks noGrp="1"/>
          </p:cNvSpPr>
          <p:nvPr>
            <p:ph type="dt" sz="half" idx="10"/>
          </p:nvPr>
        </p:nvSpPr>
        <p:spPr/>
        <p:txBody>
          <a:bodyPr/>
          <a:lstStyle/>
          <a:p>
            <a:r>
              <a:rPr lang="en-US" altLang="ja-JP"/>
              <a:t>20XX</a:t>
            </a:r>
            <a:endParaRPr lang="ja-JP" altLang="en-US"/>
          </a:p>
        </p:txBody>
      </p:sp>
      <p:sp>
        <p:nvSpPr>
          <p:cNvPr id="6" name="フッター プレースホルダー 5">
            <a:extLst>
              <a:ext uri="{FF2B5EF4-FFF2-40B4-BE49-F238E27FC236}">
                <a16:creationId xmlns:a16="http://schemas.microsoft.com/office/drawing/2014/main" id="{DDD24E9E-CBE9-4211-9FDB-471E315705A7}"/>
              </a:ext>
            </a:extLst>
          </p:cNvPr>
          <p:cNvSpPr>
            <a:spLocks noGrp="1"/>
          </p:cNvSpPr>
          <p:nvPr>
            <p:ph type="ftr" sz="quarter" idx="11"/>
          </p:nvPr>
        </p:nvSpPr>
        <p:spPr/>
        <p:txBody>
          <a:bodyPr/>
          <a:lstStyle/>
          <a:p>
            <a:r>
              <a:rPr lang="ja-JP" altLang="en-US"/>
              <a:t>ピッチ デッキ</a:t>
            </a:r>
            <a:endParaRPr lang="ja-JP" altLang="en-US">
              <a:latin typeface="Meiryo UI" panose="020B0604030504040204" pitchFamily="50" charset="-128"/>
            </a:endParaRPr>
          </a:p>
        </p:txBody>
      </p:sp>
      <p:sp>
        <p:nvSpPr>
          <p:cNvPr id="7" name="スライド番号プレースホルダー 6">
            <a:extLst>
              <a:ext uri="{FF2B5EF4-FFF2-40B4-BE49-F238E27FC236}">
                <a16:creationId xmlns:a16="http://schemas.microsoft.com/office/drawing/2014/main" id="{F17E00C5-54DB-4EC1-9DC6-0BF4C72662DD}"/>
              </a:ext>
            </a:extLst>
          </p:cNvPr>
          <p:cNvSpPr>
            <a:spLocks noGrp="1"/>
          </p:cNvSpPr>
          <p:nvPr>
            <p:ph type="sldNum" sz="quarter" idx="12"/>
          </p:nvPr>
        </p:nvSpPr>
        <p:spPr/>
        <p:txBody>
          <a:bodyPr/>
          <a:lstStyle/>
          <a:p>
            <a:fld id="{EA87306C-81BA-4795-A5CA-9392456A8C1E}" type="slidenum">
              <a:rPr lang="en-US" altLang="ja-JP" smtClean="0"/>
              <a:pPr/>
              <a:t>34</a:t>
            </a:fld>
            <a:endParaRPr lang="ja-JP" altLang="en-US"/>
          </a:p>
        </p:txBody>
      </p:sp>
      <p:sp>
        <p:nvSpPr>
          <p:cNvPr id="13" name="加算記号 12">
            <a:extLst>
              <a:ext uri="{FF2B5EF4-FFF2-40B4-BE49-F238E27FC236}">
                <a16:creationId xmlns:a16="http://schemas.microsoft.com/office/drawing/2014/main" id="{C3754808-7A67-4D1C-BD05-30C268208147}"/>
              </a:ext>
            </a:extLst>
          </p:cNvPr>
          <p:cNvSpPr/>
          <p:nvPr/>
        </p:nvSpPr>
        <p:spPr>
          <a:xfrm>
            <a:off x="5776188" y="3349624"/>
            <a:ext cx="1104464" cy="104371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20694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BEA856-BDEE-4BCF-B87B-238DE9FB3FDD}"/>
              </a:ext>
            </a:extLst>
          </p:cNvPr>
          <p:cNvSpPr>
            <a:spLocks noGrp="1"/>
          </p:cNvSpPr>
          <p:nvPr>
            <p:ph type="title"/>
          </p:nvPr>
        </p:nvSpPr>
        <p:spPr>
          <a:xfrm>
            <a:off x="418681" y="-25400"/>
            <a:ext cx="10452519" cy="1190640"/>
          </a:xfrm>
        </p:spPr>
        <p:txBody>
          <a:bodyPr>
            <a:normAutofit/>
          </a:bodyPr>
          <a:lstStyle/>
          <a:p>
            <a:r>
              <a:rPr kumimoji="1" lang="ja-JP" altLang="en-US" sz="4000" dirty="0"/>
              <a:t>調査によって</a:t>
            </a:r>
            <a:r>
              <a:rPr lang="ja-JP" altLang="en-US" sz="4000" dirty="0"/>
              <a:t>得られるデータ</a:t>
            </a:r>
            <a:endParaRPr kumimoji="1" lang="ja-JP" altLang="en-US" sz="4000" dirty="0"/>
          </a:p>
        </p:txBody>
      </p:sp>
      <p:sp>
        <p:nvSpPr>
          <p:cNvPr id="3" name="テキスト プレースホルダー 2">
            <a:extLst>
              <a:ext uri="{FF2B5EF4-FFF2-40B4-BE49-F238E27FC236}">
                <a16:creationId xmlns:a16="http://schemas.microsoft.com/office/drawing/2014/main" id="{841FEF82-FF2E-42D2-A221-C929B418BA2B}"/>
              </a:ext>
            </a:extLst>
          </p:cNvPr>
          <p:cNvSpPr>
            <a:spLocks noGrp="1"/>
          </p:cNvSpPr>
          <p:nvPr>
            <p:ph type="body" idx="1"/>
          </p:nvPr>
        </p:nvSpPr>
        <p:spPr>
          <a:xfrm>
            <a:off x="578861" y="1143784"/>
            <a:ext cx="5157787" cy="823912"/>
          </a:xfrm>
        </p:spPr>
        <p:txBody>
          <a:bodyPr>
            <a:normAutofit/>
          </a:bodyPr>
          <a:lstStyle/>
          <a:p>
            <a:r>
              <a:rPr kumimoji="1" lang="ja-JP" altLang="en-US" dirty="0"/>
              <a:t>さいたま市の個票データ</a:t>
            </a:r>
          </a:p>
        </p:txBody>
      </p:sp>
      <p:sp>
        <p:nvSpPr>
          <p:cNvPr id="4" name="コンテンツ プレースホルダー 3">
            <a:extLst>
              <a:ext uri="{FF2B5EF4-FFF2-40B4-BE49-F238E27FC236}">
                <a16:creationId xmlns:a16="http://schemas.microsoft.com/office/drawing/2014/main" id="{DBAB9177-996C-4F31-A887-33D056F8C92B}"/>
              </a:ext>
            </a:extLst>
          </p:cNvPr>
          <p:cNvSpPr>
            <a:spLocks noGrp="1"/>
          </p:cNvSpPr>
          <p:nvPr>
            <p:ph sz="half" idx="2"/>
          </p:nvPr>
        </p:nvSpPr>
        <p:spPr>
          <a:xfrm>
            <a:off x="578861" y="2102262"/>
            <a:ext cx="4742002" cy="3684588"/>
          </a:xfrm>
          <a:ln>
            <a:solidFill>
              <a:schemeClr val="accent6"/>
            </a:solidFill>
          </a:ln>
        </p:spPr>
        <p:txBody>
          <a:bodyPr/>
          <a:lstStyle/>
          <a:p>
            <a:r>
              <a:rPr kumimoji="1" lang="ja-JP" altLang="en-US" dirty="0"/>
              <a:t>感染者の基本的なデータ</a:t>
            </a:r>
            <a:endParaRPr kumimoji="1" lang="en-US" altLang="ja-JP" dirty="0"/>
          </a:p>
          <a:p>
            <a:r>
              <a:rPr lang="ja-JP" altLang="en-US" dirty="0"/>
              <a:t>感染時の症状や重症度合い</a:t>
            </a:r>
            <a:endParaRPr lang="en-US" altLang="ja-JP" dirty="0"/>
          </a:p>
          <a:p>
            <a:r>
              <a:rPr lang="ja-JP" altLang="en-US" dirty="0"/>
              <a:t>陽性判明後の処遇</a:t>
            </a:r>
            <a:endParaRPr lang="en-US" altLang="ja-JP" dirty="0"/>
          </a:p>
          <a:p>
            <a:r>
              <a:rPr lang="ja-JP" altLang="en-US" dirty="0"/>
              <a:t>クラスターの発生状況</a:t>
            </a:r>
            <a:endParaRPr lang="en-US" altLang="ja-JP" dirty="0"/>
          </a:p>
          <a:p>
            <a:r>
              <a:rPr lang="ja-JP" altLang="en-US" dirty="0"/>
              <a:t>濃厚接触による感染状況</a:t>
            </a:r>
            <a:endParaRPr lang="en-US" altLang="ja-JP" dirty="0"/>
          </a:p>
          <a:p>
            <a:endParaRPr lang="en-US" altLang="ja-JP" dirty="0"/>
          </a:p>
          <a:p>
            <a:endParaRPr lang="en-US" altLang="ja-JP" dirty="0"/>
          </a:p>
          <a:p>
            <a:endParaRPr kumimoji="1" lang="en-US" altLang="ja-JP" dirty="0"/>
          </a:p>
          <a:p>
            <a:endParaRPr kumimoji="1" lang="ja-JP" altLang="en-US" dirty="0"/>
          </a:p>
        </p:txBody>
      </p:sp>
      <p:sp>
        <p:nvSpPr>
          <p:cNvPr id="5" name="テキスト プレースホルダー 4">
            <a:extLst>
              <a:ext uri="{FF2B5EF4-FFF2-40B4-BE49-F238E27FC236}">
                <a16:creationId xmlns:a16="http://schemas.microsoft.com/office/drawing/2014/main" id="{E08112C0-5581-4A22-9F2D-B7D1A71F0B5F}"/>
              </a:ext>
            </a:extLst>
          </p:cNvPr>
          <p:cNvSpPr>
            <a:spLocks noGrp="1"/>
          </p:cNvSpPr>
          <p:nvPr>
            <p:ph type="body" sz="quarter" idx="3"/>
          </p:nvPr>
        </p:nvSpPr>
        <p:spPr>
          <a:xfrm>
            <a:off x="7063261" y="1119092"/>
            <a:ext cx="5137006" cy="812367"/>
          </a:xfrm>
        </p:spPr>
        <p:txBody>
          <a:bodyPr>
            <a:normAutofit/>
          </a:bodyPr>
          <a:lstStyle/>
          <a:p>
            <a:r>
              <a:rPr kumimoji="1" lang="ja-JP" altLang="en-US" dirty="0">
                <a:solidFill>
                  <a:srgbClr val="FF0000"/>
                </a:solidFill>
              </a:rPr>
              <a:t>個票データ改</a:t>
            </a:r>
          </a:p>
        </p:txBody>
      </p:sp>
      <p:sp>
        <p:nvSpPr>
          <p:cNvPr id="6" name="コンテンツ プレースホルダー 5">
            <a:extLst>
              <a:ext uri="{FF2B5EF4-FFF2-40B4-BE49-F238E27FC236}">
                <a16:creationId xmlns:a16="http://schemas.microsoft.com/office/drawing/2014/main" id="{0BBED581-6F83-4417-9B33-A7703C9DC502}"/>
              </a:ext>
            </a:extLst>
          </p:cNvPr>
          <p:cNvSpPr>
            <a:spLocks noGrp="1"/>
          </p:cNvSpPr>
          <p:nvPr>
            <p:ph sz="quarter" idx="4"/>
          </p:nvPr>
        </p:nvSpPr>
        <p:spPr>
          <a:xfrm>
            <a:off x="7063261" y="2102262"/>
            <a:ext cx="4742002" cy="3684588"/>
          </a:xfrm>
          <a:ln>
            <a:solidFill>
              <a:srgbClr val="FCA59C"/>
            </a:solidFill>
          </a:ln>
        </p:spPr>
        <p:txBody>
          <a:bodyPr/>
          <a:lstStyle/>
          <a:p>
            <a:r>
              <a:rPr kumimoji="1" lang="ja-JP" altLang="en-US" dirty="0"/>
              <a:t>検査数と感染率の相関</a:t>
            </a:r>
            <a:endParaRPr kumimoji="1" lang="en-US" altLang="ja-JP" dirty="0"/>
          </a:p>
          <a:p>
            <a:r>
              <a:rPr lang="ja-JP" altLang="en-US" dirty="0"/>
              <a:t>症状の度合いと処遇の相関</a:t>
            </a:r>
            <a:endParaRPr lang="en-US" altLang="ja-JP" dirty="0"/>
          </a:p>
          <a:p>
            <a:r>
              <a:rPr lang="ja-JP" altLang="en-US" dirty="0"/>
              <a:t>後遺症の発生状況</a:t>
            </a:r>
            <a:endParaRPr kumimoji="1" lang="en-US" altLang="ja-JP" dirty="0"/>
          </a:p>
          <a:p>
            <a:r>
              <a:rPr lang="ja-JP" altLang="en-US" dirty="0"/>
              <a:t>重症</a:t>
            </a:r>
            <a:r>
              <a:rPr kumimoji="1" lang="ja-JP" altLang="en-US" dirty="0"/>
              <a:t>度合いと後遺症との相関</a:t>
            </a:r>
            <a:endParaRPr kumimoji="1" lang="en-US" altLang="ja-JP" dirty="0"/>
          </a:p>
          <a:p>
            <a:r>
              <a:rPr lang="ja-JP" altLang="en-US" dirty="0"/>
              <a:t>ワクチンと感染の相関</a:t>
            </a:r>
            <a:endParaRPr kumimoji="1" lang="en-US" altLang="ja-JP" dirty="0"/>
          </a:p>
          <a:p>
            <a:endParaRPr kumimoji="1" lang="en-US" altLang="ja-JP" dirty="0"/>
          </a:p>
          <a:p>
            <a:endParaRPr kumimoji="1" lang="ja-JP" altLang="en-US" dirty="0"/>
          </a:p>
        </p:txBody>
      </p:sp>
      <p:sp>
        <p:nvSpPr>
          <p:cNvPr id="7" name="加算記号 6">
            <a:extLst>
              <a:ext uri="{FF2B5EF4-FFF2-40B4-BE49-F238E27FC236}">
                <a16:creationId xmlns:a16="http://schemas.microsoft.com/office/drawing/2014/main" id="{23DED6D2-514C-4FA4-819C-1565361DCA12}"/>
              </a:ext>
            </a:extLst>
          </p:cNvPr>
          <p:cNvSpPr/>
          <p:nvPr/>
        </p:nvSpPr>
        <p:spPr>
          <a:xfrm>
            <a:off x="5639830" y="3510045"/>
            <a:ext cx="1104464" cy="104371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49401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40665A-AA81-4CCF-B3FE-AA380F01A096}"/>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340B7E9-FAAC-47DD-88A6-B20FFD7AC4AB}"/>
              </a:ext>
            </a:extLst>
          </p:cNvPr>
          <p:cNvSpPr>
            <a:spLocks noGrp="1"/>
          </p:cNvSpPr>
          <p:nvPr>
            <p:ph idx="1"/>
          </p:nvPr>
        </p:nvSpPr>
        <p:spPr/>
        <p:txBody>
          <a:bodyPr/>
          <a:lstStyle/>
          <a:p>
            <a:r>
              <a:rPr lang="ja-JP" altLang="en-US" dirty="0"/>
              <a:t>これまでのデータを蓄積して、後世に残し、分析して常にバージョンアップしてくことは人々の必要う不可欠である。</a:t>
            </a:r>
            <a:endParaRPr lang="en-US" altLang="ja-JP" dirty="0"/>
          </a:p>
          <a:p>
            <a:r>
              <a:rPr kumimoji="1" lang="ja-JP" altLang="en-US"/>
              <a:t>また、データをきちんと人々に開示し、協力を仰ぎ不安を取り除くことも必要である。</a:t>
            </a:r>
            <a:endParaRPr kumimoji="1" lang="ja-JP" altLang="en-US" dirty="0"/>
          </a:p>
        </p:txBody>
      </p:sp>
    </p:spTree>
    <p:extLst>
      <p:ext uri="{BB962C8B-B14F-4D97-AF65-F5344CB8AC3E}">
        <p14:creationId xmlns:p14="http://schemas.microsoft.com/office/powerpoint/2010/main" val="527196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p:txBody>
          <a:bodyPr rtlCol="0"/>
          <a:lstStyle/>
          <a:p>
            <a:pPr rtl="0"/>
            <a:r>
              <a:rPr lang="ja-JP" altLang="en-US" dirty="0"/>
              <a:t>問題点</a:t>
            </a:r>
            <a:endParaRPr lang="ja-JP" altLang="en-US" dirty="0">
              <a:latin typeface="Meiryo UI" panose="020B0604030504040204" pitchFamily="50" charset="-128"/>
              <a:ea typeface="Meiryo UI" panose="020B0604030504040204" pitchFamily="50" charset="-128"/>
            </a:endParaRPr>
          </a:p>
          <a:p>
            <a:pPr rtl="0"/>
            <a:r>
              <a:rPr lang="ja-JP" altLang="en-US" dirty="0"/>
              <a:t>提案</a:t>
            </a:r>
            <a:endParaRPr lang="ja-JP" altLang="en-US" dirty="0">
              <a:latin typeface="Meiryo UI" panose="020B0604030504040204" pitchFamily="50" charset="-128"/>
              <a:ea typeface="Meiryo UI" panose="020B0604030504040204" pitchFamily="50" charset="-128"/>
            </a:endParaRPr>
          </a:p>
          <a:p>
            <a:pPr rtl="0"/>
            <a:r>
              <a:rPr lang="ja-JP" altLang="en-US" dirty="0"/>
              <a:t>まとめ</a:t>
            </a:r>
            <a:endParaRPr lang="ja-JP" altLang="en-US" dirty="0">
              <a:latin typeface="Meiryo UI" panose="020B0604030504040204" pitchFamily="50" charset="-128"/>
              <a:ea typeface="Meiryo UI" panose="020B0604030504040204" pitchFamily="50" charset="-128"/>
            </a:endParaRPr>
          </a:p>
        </p:txBody>
      </p:sp>
      <p:sp>
        <p:nvSpPr>
          <p:cNvPr id="4" name="タイトル 3"/>
          <p:cNvSpPr>
            <a:spLocks noGrp="1"/>
          </p:cNvSpPr>
          <p:nvPr>
            <p:ph type="title"/>
          </p:nvPr>
        </p:nvSpPr>
        <p:spPr/>
        <p:txBody>
          <a:bodyPr rtlCol="0"/>
          <a:lstStyle/>
          <a:p>
            <a:pPr rtl="0"/>
            <a:r>
              <a:rPr lang="ja-JP" altLang="en-US" dirty="0"/>
              <a:t>疫学調査</a:t>
            </a:r>
            <a:endParaRPr lang="ja-JP" altLang="en-US" dirty="0">
              <a:latin typeface="Meiryo UI" panose="020B0604030504040204" pitchFamily="50" charset="-128"/>
              <a:ea typeface="Meiryo UI" panose="020B0604030504040204" pitchFamily="50" charset="-128"/>
            </a:endParaRPr>
          </a:p>
        </p:txBody>
      </p:sp>
      <p:grpSp>
        <p:nvGrpSpPr>
          <p:cNvPr id="6" name="グループ 60" descr="上昇トレンド グラフ アイコン"/>
          <p:cNvGrpSpPr>
            <a:grpSpLocks noChangeAspect="1"/>
          </p:cNvGrpSpPr>
          <p:nvPr/>
        </p:nvGrpSpPr>
        <p:grpSpPr bwMode="auto">
          <a:xfrm>
            <a:off x="876869" y="2475798"/>
            <a:ext cx="594983" cy="581018"/>
            <a:chOff x="6726" y="600"/>
            <a:chExt cx="426" cy="416"/>
          </a:xfrm>
          <a:solidFill>
            <a:schemeClr val="accent1"/>
          </a:solidFill>
        </p:grpSpPr>
        <p:sp>
          <p:nvSpPr>
            <p:cNvPr id="7" name="フリーフォーム(F) 61"/>
            <p:cNvSpPr>
              <a:spLocks/>
            </p:cNvSpPr>
            <p:nvPr/>
          </p:nvSpPr>
          <p:spPr bwMode="auto">
            <a:xfrm>
              <a:off x="6726" y="999"/>
              <a:ext cx="426" cy="17"/>
            </a:xfrm>
            <a:custGeom>
              <a:avLst/>
              <a:gdLst>
                <a:gd name="T0" fmla="*/ 282 w 288"/>
                <a:gd name="T1" fmla="*/ 12 h 12"/>
                <a:gd name="T2" fmla="*/ 6 w 288"/>
                <a:gd name="T3" fmla="*/ 12 h 12"/>
                <a:gd name="T4" fmla="*/ 0 w 288"/>
                <a:gd name="T5" fmla="*/ 6 h 12"/>
                <a:gd name="T6" fmla="*/ 6 w 288"/>
                <a:gd name="T7" fmla="*/ 0 h 12"/>
                <a:gd name="T8" fmla="*/ 282 w 288"/>
                <a:gd name="T9" fmla="*/ 0 h 12"/>
                <a:gd name="T10" fmla="*/ 288 w 288"/>
                <a:gd name="T11" fmla="*/ 6 h 12"/>
                <a:gd name="T12" fmla="*/ 282 w 28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88" h="12">
                  <a:moveTo>
                    <a:pt x="282" y="12"/>
                  </a:moveTo>
                  <a:cubicBezTo>
                    <a:pt x="6" y="12"/>
                    <a:pt x="6" y="12"/>
                    <a:pt x="6" y="12"/>
                  </a:cubicBezTo>
                  <a:cubicBezTo>
                    <a:pt x="2" y="12"/>
                    <a:pt x="0" y="10"/>
                    <a:pt x="0" y="6"/>
                  </a:cubicBezTo>
                  <a:cubicBezTo>
                    <a:pt x="0" y="3"/>
                    <a:pt x="2" y="0"/>
                    <a:pt x="6" y="0"/>
                  </a:cubicBezTo>
                  <a:cubicBezTo>
                    <a:pt x="282" y="0"/>
                    <a:pt x="282" y="0"/>
                    <a:pt x="282" y="0"/>
                  </a:cubicBezTo>
                  <a:cubicBezTo>
                    <a:pt x="285" y="0"/>
                    <a:pt x="288" y="3"/>
                    <a:pt x="288" y="6"/>
                  </a:cubicBezTo>
                  <a:cubicBezTo>
                    <a:pt x="288" y="10"/>
                    <a:pt x="285" y="12"/>
                    <a:pt x="28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8" name="フリーフォーム(F) 62"/>
            <p:cNvSpPr>
              <a:spLocks noEditPoints="1"/>
            </p:cNvSpPr>
            <p:nvPr/>
          </p:nvSpPr>
          <p:spPr bwMode="auto">
            <a:xfrm>
              <a:off x="6744" y="912"/>
              <a:ext cx="71" cy="104"/>
            </a:xfrm>
            <a:custGeom>
              <a:avLst/>
              <a:gdLst>
                <a:gd name="T0" fmla="*/ 42 w 48"/>
                <a:gd name="T1" fmla="*/ 72 h 72"/>
                <a:gd name="T2" fmla="*/ 6 w 48"/>
                <a:gd name="T3" fmla="*/ 72 h 72"/>
                <a:gd name="T4" fmla="*/ 0 w 48"/>
                <a:gd name="T5" fmla="*/ 66 h 72"/>
                <a:gd name="T6" fmla="*/ 0 w 48"/>
                <a:gd name="T7" fmla="*/ 6 h 72"/>
                <a:gd name="T8" fmla="*/ 6 w 48"/>
                <a:gd name="T9" fmla="*/ 0 h 72"/>
                <a:gd name="T10" fmla="*/ 42 w 48"/>
                <a:gd name="T11" fmla="*/ 0 h 72"/>
                <a:gd name="T12" fmla="*/ 48 w 48"/>
                <a:gd name="T13" fmla="*/ 6 h 72"/>
                <a:gd name="T14" fmla="*/ 48 w 48"/>
                <a:gd name="T15" fmla="*/ 66 h 72"/>
                <a:gd name="T16" fmla="*/ 42 w 48"/>
                <a:gd name="T17" fmla="*/ 72 h 72"/>
                <a:gd name="T18" fmla="*/ 12 w 48"/>
                <a:gd name="T19" fmla="*/ 60 h 72"/>
                <a:gd name="T20" fmla="*/ 36 w 48"/>
                <a:gd name="T21" fmla="*/ 60 h 72"/>
                <a:gd name="T22" fmla="*/ 36 w 48"/>
                <a:gd name="T23" fmla="*/ 12 h 72"/>
                <a:gd name="T24" fmla="*/ 12 w 48"/>
                <a:gd name="T25" fmla="*/ 12 h 72"/>
                <a:gd name="T26" fmla="*/ 12 w 48"/>
                <a:gd name="T27" fmla="*/ 6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2">
                  <a:moveTo>
                    <a:pt x="42" y="72"/>
                  </a:moveTo>
                  <a:cubicBezTo>
                    <a:pt x="6" y="72"/>
                    <a:pt x="6" y="72"/>
                    <a:pt x="6" y="72"/>
                  </a:cubicBezTo>
                  <a:cubicBezTo>
                    <a:pt x="2" y="72"/>
                    <a:pt x="0" y="70"/>
                    <a:pt x="0" y="66"/>
                  </a:cubicBezTo>
                  <a:cubicBezTo>
                    <a:pt x="0" y="6"/>
                    <a:pt x="0" y="6"/>
                    <a:pt x="0" y="6"/>
                  </a:cubicBezTo>
                  <a:cubicBezTo>
                    <a:pt x="0" y="3"/>
                    <a:pt x="2" y="0"/>
                    <a:pt x="6" y="0"/>
                  </a:cubicBezTo>
                  <a:cubicBezTo>
                    <a:pt x="42" y="0"/>
                    <a:pt x="42" y="0"/>
                    <a:pt x="42" y="0"/>
                  </a:cubicBezTo>
                  <a:cubicBezTo>
                    <a:pt x="45" y="0"/>
                    <a:pt x="48" y="3"/>
                    <a:pt x="48" y="6"/>
                  </a:cubicBezTo>
                  <a:cubicBezTo>
                    <a:pt x="48" y="66"/>
                    <a:pt x="48" y="66"/>
                    <a:pt x="48" y="66"/>
                  </a:cubicBezTo>
                  <a:cubicBezTo>
                    <a:pt x="48" y="70"/>
                    <a:pt x="45" y="72"/>
                    <a:pt x="42" y="72"/>
                  </a:cubicBezTo>
                  <a:close/>
                  <a:moveTo>
                    <a:pt x="12" y="60"/>
                  </a:moveTo>
                  <a:cubicBezTo>
                    <a:pt x="36" y="60"/>
                    <a:pt x="36" y="60"/>
                    <a:pt x="36" y="60"/>
                  </a:cubicBezTo>
                  <a:cubicBezTo>
                    <a:pt x="36" y="12"/>
                    <a:pt x="36" y="12"/>
                    <a:pt x="36" y="12"/>
                  </a:cubicBezTo>
                  <a:cubicBezTo>
                    <a:pt x="12" y="12"/>
                    <a:pt x="12" y="12"/>
                    <a:pt x="12" y="12"/>
                  </a:cubicBezTo>
                  <a:lnTo>
                    <a:pt x="12"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9" name="フリーフォーム(F) 63"/>
            <p:cNvSpPr>
              <a:spLocks noEditPoints="1"/>
            </p:cNvSpPr>
            <p:nvPr/>
          </p:nvSpPr>
          <p:spPr bwMode="auto">
            <a:xfrm>
              <a:off x="6850" y="826"/>
              <a:ext cx="71" cy="190"/>
            </a:xfrm>
            <a:custGeom>
              <a:avLst/>
              <a:gdLst>
                <a:gd name="T0" fmla="*/ 42 w 48"/>
                <a:gd name="T1" fmla="*/ 132 h 132"/>
                <a:gd name="T2" fmla="*/ 6 w 48"/>
                <a:gd name="T3" fmla="*/ 132 h 132"/>
                <a:gd name="T4" fmla="*/ 0 w 48"/>
                <a:gd name="T5" fmla="*/ 126 h 132"/>
                <a:gd name="T6" fmla="*/ 0 w 48"/>
                <a:gd name="T7" fmla="*/ 6 h 132"/>
                <a:gd name="T8" fmla="*/ 6 w 48"/>
                <a:gd name="T9" fmla="*/ 0 h 132"/>
                <a:gd name="T10" fmla="*/ 42 w 48"/>
                <a:gd name="T11" fmla="*/ 0 h 132"/>
                <a:gd name="T12" fmla="*/ 48 w 48"/>
                <a:gd name="T13" fmla="*/ 6 h 132"/>
                <a:gd name="T14" fmla="*/ 48 w 48"/>
                <a:gd name="T15" fmla="*/ 126 h 132"/>
                <a:gd name="T16" fmla="*/ 42 w 48"/>
                <a:gd name="T17" fmla="*/ 132 h 132"/>
                <a:gd name="T18" fmla="*/ 12 w 48"/>
                <a:gd name="T19" fmla="*/ 120 h 132"/>
                <a:gd name="T20" fmla="*/ 36 w 48"/>
                <a:gd name="T21" fmla="*/ 120 h 132"/>
                <a:gd name="T22" fmla="*/ 36 w 48"/>
                <a:gd name="T23" fmla="*/ 12 h 132"/>
                <a:gd name="T24" fmla="*/ 12 w 48"/>
                <a:gd name="T25" fmla="*/ 12 h 132"/>
                <a:gd name="T26" fmla="*/ 12 w 48"/>
                <a:gd name="T27" fmla="*/ 12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32">
                  <a:moveTo>
                    <a:pt x="42" y="132"/>
                  </a:moveTo>
                  <a:cubicBezTo>
                    <a:pt x="6" y="132"/>
                    <a:pt x="6" y="132"/>
                    <a:pt x="6" y="132"/>
                  </a:cubicBezTo>
                  <a:cubicBezTo>
                    <a:pt x="2" y="132"/>
                    <a:pt x="0" y="130"/>
                    <a:pt x="0" y="126"/>
                  </a:cubicBezTo>
                  <a:cubicBezTo>
                    <a:pt x="0" y="6"/>
                    <a:pt x="0" y="6"/>
                    <a:pt x="0" y="6"/>
                  </a:cubicBezTo>
                  <a:cubicBezTo>
                    <a:pt x="0" y="3"/>
                    <a:pt x="2" y="0"/>
                    <a:pt x="6" y="0"/>
                  </a:cubicBezTo>
                  <a:cubicBezTo>
                    <a:pt x="42" y="0"/>
                    <a:pt x="42" y="0"/>
                    <a:pt x="42" y="0"/>
                  </a:cubicBezTo>
                  <a:cubicBezTo>
                    <a:pt x="45" y="0"/>
                    <a:pt x="48" y="3"/>
                    <a:pt x="48" y="6"/>
                  </a:cubicBezTo>
                  <a:cubicBezTo>
                    <a:pt x="48" y="126"/>
                    <a:pt x="48" y="126"/>
                    <a:pt x="48" y="126"/>
                  </a:cubicBezTo>
                  <a:cubicBezTo>
                    <a:pt x="48" y="130"/>
                    <a:pt x="45" y="132"/>
                    <a:pt x="42" y="132"/>
                  </a:cubicBezTo>
                  <a:close/>
                  <a:moveTo>
                    <a:pt x="12" y="120"/>
                  </a:moveTo>
                  <a:cubicBezTo>
                    <a:pt x="36" y="120"/>
                    <a:pt x="36" y="120"/>
                    <a:pt x="36" y="120"/>
                  </a:cubicBezTo>
                  <a:cubicBezTo>
                    <a:pt x="36" y="12"/>
                    <a:pt x="36" y="12"/>
                    <a:pt x="36" y="12"/>
                  </a:cubicBezTo>
                  <a:cubicBezTo>
                    <a:pt x="12" y="12"/>
                    <a:pt x="12" y="12"/>
                    <a:pt x="12" y="12"/>
                  </a:cubicBezTo>
                  <a:lnTo>
                    <a:pt x="12"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0" name="フリーフォーム(F) 64"/>
            <p:cNvSpPr>
              <a:spLocks noEditPoints="1"/>
            </p:cNvSpPr>
            <p:nvPr/>
          </p:nvSpPr>
          <p:spPr bwMode="auto">
            <a:xfrm>
              <a:off x="6957" y="860"/>
              <a:ext cx="71" cy="156"/>
            </a:xfrm>
            <a:custGeom>
              <a:avLst/>
              <a:gdLst>
                <a:gd name="T0" fmla="*/ 42 w 48"/>
                <a:gd name="T1" fmla="*/ 108 h 108"/>
                <a:gd name="T2" fmla="*/ 6 w 48"/>
                <a:gd name="T3" fmla="*/ 108 h 108"/>
                <a:gd name="T4" fmla="*/ 0 w 48"/>
                <a:gd name="T5" fmla="*/ 102 h 108"/>
                <a:gd name="T6" fmla="*/ 0 w 48"/>
                <a:gd name="T7" fmla="*/ 6 h 108"/>
                <a:gd name="T8" fmla="*/ 6 w 48"/>
                <a:gd name="T9" fmla="*/ 0 h 108"/>
                <a:gd name="T10" fmla="*/ 42 w 48"/>
                <a:gd name="T11" fmla="*/ 0 h 108"/>
                <a:gd name="T12" fmla="*/ 48 w 48"/>
                <a:gd name="T13" fmla="*/ 6 h 108"/>
                <a:gd name="T14" fmla="*/ 48 w 48"/>
                <a:gd name="T15" fmla="*/ 102 h 108"/>
                <a:gd name="T16" fmla="*/ 42 w 48"/>
                <a:gd name="T17" fmla="*/ 108 h 108"/>
                <a:gd name="T18" fmla="*/ 12 w 48"/>
                <a:gd name="T19" fmla="*/ 96 h 108"/>
                <a:gd name="T20" fmla="*/ 36 w 48"/>
                <a:gd name="T21" fmla="*/ 96 h 108"/>
                <a:gd name="T22" fmla="*/ 36 w 48"/>
                <a:gd name="T23" fmla="*/ 12 h 108"/>
                <a:gd name="T24" fmla="*/ 12 w 48"/>
                <a:gd name="T25" fmla="*/ 12 h 108"/>
                <a:gd name="T26" fmla="*/ 12 w 48"/>
                <a:gd name="T27"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08">
                  <a:moveTo>
                    <a:pt x="42" y="108"/>
                  </a:moveTo>
                  <a:cubicBezTo>
                    <a:pt x="6" y="108"/>
                    <a:pt x="6" y="108"/>
                    <a:pt x="6" y="108"/>
                  </a:cubicBezTo>
                  <a:cubicBezTo>
                    <a:pt x="2" y="108"/>
                    <a:pt x="0" y="106"/>
                    <a:pt x="0" y="102"/>
                  </a:cubicBezTo>
                  <a:cubicBezTo>
                    <a:pt x="0" y="6"/>
                    <a:pt x="0" y="6"/>
                    <a:pt x="0" y="6"/>
                  </a:cubicBezTo>
                  <a:cubicBezTo>
                    <a:pt x="0" y="3"/>
                    <a:pt x="2" y="0"/>
                    <a:pt x="6" y="0"/>
                  </a:cubicBezTo>
                  <a:cubicBezTo>
                    <a:pt x="42" y="0"/>
                    <a:pt x="42" y="0"/>
                    <a:pt x="42" y="0"/>
                  </a:cubicBezTo>
                  <a:cubicBezTo>
                    <a:pt x="45" y="0"/>
                    <a:pt x="48" y="3"/>
                    <a:pt x="48" y="6"/>
                  </a:cubicBezTo>
                  <a:cubicBezTo>
                    <a:pt x="48" y="102"/>
                    <a:pt x="48" y="102"/>
                    <a:pt x="48" y="102"/>
                  </a:cubicBezTo>
                  <a:cubicBezTo>
                    <a:pt x="48" y="106"/>
                    <a:pt x="45" y="108"/>
                    <a:pt x="42" y="108"/>
                  </a:cubicBezTo>
                  <a:close/>
                  <a:moveTo>
                    <a:pt x="12" y="96"/>
                  </a:moveTo>
                  <a:cubicBezTo>
                    <a:pt x="36" y="96"/>
                    <a:pt x="36" y="96"/>
                    <a:pt x="36" y="96"/>
                  </a:cubicBezTo>
                  <a:cubicBezTo>
                    <a:pt x="36" y="12"/>
                    <a:pt x="36" y="12"/>
                    <a:pt x="36" y="12"/>
                  </a:cubicBezTo>
                  <a:cubicBezTo>
                    <a:pt x="12" y="12"/>
                    <a:pt x="12" y="12"/>
                    <a:pt x="12" y="12"/>
                  </a:cubicBezTo>
                  <a:lnTo>
                    <a:pt x="12"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1" name="フリーフォーム(F) 65"/>
            <p:cNvSpPr>
              <a:spLocks noEditPoints="1"/>
            </p:cNvSpPr>
            <p:nvPr/>
          </p:nvSpPr>
          <p:spPr bwMode="auto">
            <a:xfrm>
              <a:off x="7063" y="739"/>
              <a:ext cx="71" cy="277"/>
            </a:xfrm>
            <a:custGeom>
              <a:avLst/>
              <a:gdLst>
                <a:gd name="T0" fmla="*/ 42 w 48"/>
                <a:gd name="T1" fmla="*/ 192 h 192"/>
                <a:gd name="T2" fmla="*/ 6 w 48"/>
                <a:gd name="T3" fmla="*/ 192 h 192"/>
                <a:gd name="T4" fmla="*/ 0 w 48"/>
                <a:gd name="T5" fmla="*/ 186 h 192"/>
                <a:gd name="T6" fmla="*/ 0 w 48"/>
                <a:gd name="T7" fmla="*/ 6 h 192"/>
                <a:gd name="T8" fmla="*/ 6 w 48"/>
                <a:gd name="T9" fmla="*/ 0 h 192"/>
                <a:gd name="T10" fmla="*/ 42 w 48"/>
                <a:gd name="T11" fmla="*/ 0 h 192"/>
                <a:gd name="T12" fmla="*/ 48 w 48"/>
                <a:gd name="T13" fmla="*/ 6 h 192"/>
                <a:gd name="T14" fmla="*/ 48 w 48"/>
                <a:gd name="T15" fmla="*/ 186 h 192"/>
                <a:gd name="T16" fmla="*/ 42 w 48"/>
                <a:gd name="T17" fmla="*/ 192 h 192"/>
                <a:gd name="T18" fmla="*/ 12 w 48"/>
                <a:gd name="T19" fmla="*/ 180 h 192"/>
                <a:gd name="T20" fmla="*/ 36 w 48"/>
                <a:gd name="T21" fmla="*/ 180 h 192"/>
                <a:gd name="T22" fmla="*/ 36 w 48"/>
                <a:gd name="T23" fmla="*/ 12 h 192"/>
                <a:gd name="T24" fmla="*/ 12 w 48"/>
                <a:gd name="T25" fmla="*/ 12 h 192"/>
                <a:gd name="T26" fmla="*/ 12 w 48"/>
                <a:gd name="T27" fmla="*/ 18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92">
                  <a:moveTo>
                    <a:pt x="42" y="192"/>
                  </a:moveTo>
                  <a:cubicBezTo>
                    <a:pt x="6" y="192"/>
                    <a:pt x="6" y="192"/>
                    <a:pt x="6" y="192"/>
                  </a:cubicBezTo>
                  <a:cubicBezTo>
                    <a:pt x="2" y="192"/>
                    <a:pt x="0" y="190"/>
                    <a:pt x="0" y="186"/>
                  </a:cubicBezTo>
                  <a:cubicBezTo>
                    <a:pt x="0" y="6"/>
                    <a:pt x="0" y="6"/>
                    <a:pt x="0" y="6"/>
                  </a:cubicBezTo>
                  <a:cubicBezTo>
                    <a:pt x="0" y="3"/>
                    <a:pt x="2" y="0"/>
                    <a:pt x="6" y="0"/>
                  </a:cubicBezTo>
                  <a:cubicBezTo>
                    <a:pt x="42" y="0"/>
                    <a:pt x="42" y="0"/>
                    <a:pt x="42" y="0"/>
                  </a:cubicBezTo>
                  <a:cubicBezTo>
                    <a:pt x="45" y="0"/>
                    <a:pt x="48" y="3"/>
                    <a:pt x="48" y="6"/>
                  </a:cubicBezTo>
                  <a:cubicBezTo>
                    <a:pt x="48" y="186"/>
                    <a:pt x="48" y="186"/>
                    <a:pt x="48" y="186"/>
                  </a:cubicBezTo>
                  <a:cubicBezTo>
                    <a:pt x="48" y="190"/>
                    <a:pt x="45" y="192"/>
                    <a:pt x="42" y="192"/>
                  </a:cubicBezTo>
                  <a:close/>
                  <a:moveTo>
                    <a:pt x="12" y="180"/>
                  </a:moveTo>
                  <a:cubicBezTo>
                    <a:pt x="36" y="180"/>
                    <a:pt x="36" y="180"/>
                    <a:pt x="36" y="180"/>
                  </a:cubicBezTo>
                  <a:cubicBezTo>
                    <a:pt x="36" y="12"/>
                    <a:pt x="36" y="12"/>
                    <a:pt x="36" y="12"/>
                  </a:cubicBezTo>
                  <a:cubicBezTo>
                    <a:pt x="12" y="12"/>
                    <a:pt x="12" y="12"/>
                    <a:pt x="12" y="12"/>
                  </a:cubicBezTo>
                  <a:lnTo>
                    <a:pt x="12"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2" name="フリーフォーム(F) 66"/>
            <p:cNvSpPr>
              <a:spLocks noEditPoints="1"/>
            </p:cNvSpPr>
            <p:nvPr/>
          </p:nvSpPr>
          <p:spPr bwMode="auto">
            <a:xfrm>
              <a:off x="6753" y="774"/>
              <a:ext cx="53"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3" name="フリーフォーム(F) 67"/>
            <p:cNvSpPr>
              <a:spLocks noEditPoints="1"/>
            </p:cNvSpPr>
            <p:nvPr/>
          </p:nvSpPr>
          <p:spPr bwMode="auto">
            <a:xfrm>
              <a:off x="6859" y="687"/>
              <a:ext cx="53"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4" name="フリーフォーム(F) 68"/>
            <p:cNvSpPr>
              <a:spLocks noEditPoints="1"/>
            </p:cNvSpPr>
            <p:nvPr/>
          </p:nvSpPr>
          <p:spPr bwMode="auto">
            <a:xfrm>
              <a:off x="6966" y="722"/>
              <a:ext cx="53"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5" name="フリーフォーム(F) 69"/>
            <p:cNvSpPr>
              <a:spLocks noEditPoints="1"/>
            </p:cNvSpPr>
            <p:nvPr/>
          </p:nvSpPr>
          <p:spPr bwMode="auto">
            <a:xfrm>
              <a:off x="7072" y="600"/>
              <a:ext cx="54"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6" name="フリーフォーム(F) 70"/>
            <p:cNvSpPr>
              <a:spLocks/>
            </p:cNvSpPr>
            <p:nvPr/>
          </p:nvSpPr>
          <p:spPr bwMode="auto">
            <a:xfrm>
              <a:off x="6782" y="714"/>
              <a:ext cx="99" cy="84"/>
            </a:xfrm>
            <a:custGeom>
              <a:avLst/>
              <a:gdLst>
                <a:gd name="T0" fmla="*/ 7 w 67"/>
                <a:gd name="T1" fmla="*/ 58 h 58"/>
                <a:gd name="T2" fmla="*/ 2 w 67"/>
                <a:gd name="T3" fmla="*/ 56 h 58"/>
                <a:gd name="T4" fmla="*/ 3 w 67"/>
                <a:gd name="T5" fmla="*/ 47 h 58"/>
                <a:gd name="T6" fmla="*/ 57 w 67"/>
                <a:gd name="T7" fmla="*/ 3 h 58"/>
                <a:gd name="T8" fmla="*/ 65 w 67"/>
                <a:gd name="T9" fmla="*/ 3 h 58"/>
                <a:gd name="T10" fmla="*/ 64 w 67"/>
                <a:gd name="T11" fmla="*/ 12 h 58"/>
                <a:gd name="T12" fmla="*/ 11 w 67"/>
                <a:gd name="T13" fmla="*/ 56 h 58"/>
                <a:gd name="T14" fmla="*/ 7 w 67"/>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58">
                  <a:moveTo>
                    <a:pt x="7" y="58"/>
                  </a:moveTo>
                  <a:cubicBezTo>
                    <a:pt x="5" y="58"/>
                    <a:pt x="3" y="57"/>
                    <a:pt x="2" y="56"/>
                  </a:cubicBezTo>
                  <a:cubicBezTo>
                    <a:pt x="0" y="53"/>
                    <a:pt x="0" y="49"/>
                    <a:pt x="3" y="47"/>
                  </a:cubicBezTo>
                  <a:cubicBezTo>
                    <a:pt x="57" y="3"/>
                    <a:pt x="57" y="3"/>
                    <a:pt x="57" y="3"/>
                  </a:cubicBezTo>
                  <a:cubicBezTo>
                    <a:pt x="59" y="0"/>
                    <a:pt x="63" y="1"/>
                    <a:pt x="65" y="3"/>
                  </a:cubicBezTo>
                  <a:cubicBezTo>
                    <a:pt x="67" y="6"/>
                    <a:pt x="67" y="10"/>
                    <a:pt x="64" y="12"/>
                  </a:cubicBezTo>
                  <a:cubicBezTo>
                    <a:pt x="11" y="56"/>
                    <a:pt x="11" y="56"/>
                    <a:pt x="11" y="56"/>
                  </a:cubicBezTo>
                  <a:cubicBezTo>
                    <a:pt x="10" y="57"/>
                    <a:pt x="8" y="58"/>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7" name="フリーフォーム(F) 71"/>
            <p:cNvSpPr>
              <a:spLocks/>
            </p:cNvSpPr>
            <p:nvPr/>
          </p:nvSpPr>
          <p:spPr bwMode="auto">
            <a:xfrm>
              <a:off x="6892" y="708"/>
              <a:ext cx="93" cy="44"/>
            </a:xfrm>
            <a:custGeom>
              <a:avLst/>
              <a:gdLst>
                <a:gd name="T0" fmla="*/ 57 w 63"/>
                <a:gd name="T1" fmla="*/ 30 h 30"/>
                <a:gd name="T2" fmla="*/ 55 w 63"/>
                <a:gd name="T3" fmla="*/ 29 h 30"/>
                <a:gd name="T4" fmla="*/ 5 w 63"/>
                <a:gd name="T5" fmla="*/ 13 h 30"/>
                <a:gd name="T6" fmla="*/ 1 w 63"/>
                <a:gd name="T7" fmla="*/ 5 h 30"/>
                <a:gd name="T8" fmla="*/ 9 w 63"/>
                <a:gd name="T9" fmla="*/ 2 h 30"/>
                <a:gd name="T10" fmla="*/ 58 w 63"/>
                <a:gd name="T11" fmla="*/ 18 h 30"/>
                <a:gd name="T12" fmla="*/ 62 w 63"/>
                <a:gd name="T13" fmla="*/ 26 h 30"/>
                <a:gd name="T14" fmla="*/ 57 w 63"/>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30">
                  <a:moveTo>
                    <a:pt x="57" y="30"/>
                  </a:moveTo>
                  <a:cubicBezTo>
                    <a:pt x="56" y="30"/>
                    <a:pt x="55" y="30"/>
                    <a:pt x="55" y="29"/>
                  </a:cubicBezTo>
                  <a:cubicBezTo>
                    <a:pt x="5" y="13"/>
                    <a:pt x="5" y="13"/>
                    <a:pt x="5" y="13"/>
                  </a:cubicBezTo>
                  <a:cubicBezTo>
                    <a:pt x="2" y="12"/>
                    <a:pt x="0" y="8"/>
                    <a:pt x="1" y="5"/>
                  </a:cubicBezTo>
                  <a:cubicBezTo>
                    <a:pt x="2" y="2"/>
                    <a:pt x="6" y="0"/>
                    <a:pt x="9" y="2"/>
                  </a:cubicBezTo>
                  <a:cubicBezTo>
                    <a:pt x="58" y="18"/>
                    <a:pt x="58" y="18"/>
                    <a:pt x="58" y="18"/>
                  </a:cubicBezTo>
                  <a:cubicBezTo>
                    <a:pt x="62" y="19"/>
                    <a:pt x="63" y="23"/>
                    <a:pt x="62" y="26"/>
                  </a:cubicBezTo>
                  <a:cubicBezTo>
                    <a:pt x="61" y="28"/>
                    <a:pt x="59" y="30"/>
                    <a:pt x="5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8" name="フリーフォーム(F) 72"/>
            <p:cNvSpPr>
              <a:spLocks/>
            </p:cNvSpPr>
            <p:nvPr/>
          </p:nvSpPr>
          <p:spPr bwMode="auto">
            <a:xfrm>
              <a:off x="6994" y="630"/>
              <a:ext cx="103" cy="113"/>
            </a:xfrm>
            <a:custGeom>
              <a:avLst/>
              <a:gdLst>
                <a:gd name="T0" fmla="*/ 6 w 70"/>
                <a:gd name="T1" fmla="*/ 78 h 78"/>
                <a:gd name="T2" fmla="*/ 3 w 70"/>
                <a:gd name="T3" fmla="*/ 77 h 78"/>
                <a:gd name="T4" fmla="*/ 2 w 70"/>
                <a:gd name="T5" fmla="*/ 68 h 78"/>
                <a:gd name="T6" fmla="*/ 58 w 70"/>
                <a:gd name="T7" fmla="*/ 3 h 78"/>
                <a:gd name="T8" fmla="*/ 67 w 70"/>
                <a:gd name="T9" fmla="*/ 2 h 78"/>
                <a:gd name="T10" fmla="*/ 67 w 70"/>
                <a:gd name="T11" fmla="*/ 10 h 78"/>
                <a:gd name="T12" fmla="*/ 11 w 70"/>
                <a:gd name="T13" fmla="*/ 76 h 78"/>
                <a:gd name="T14" fmla="*/ 6 w 70"/>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78">
                  <a:moveTo>
                    <a:pt x="6" y="78"/>
                  </a:moveTo>
                  <a:cubicBezTo>
                    <a:pt x="5" y="78"/>
                    <a:pt x="4" y="78"/>
                    <a:pt x="3" y="77"/>
                  </a:cubicBezTo>
                  <a:cubicBezTo>
                    <a:pt x="0" y="75"/>
                    <a:pt x="0" y="71"/>
                    <a:pt x="2" y="68"/>
                  </a:cubicBezTo>
                  <a:cubicBezTo>
                    <a:pt x="58" y="3"/>
                    <a:pt x="58" y="3"/>
                    <a:pt x="58" y="3"/>
                  </a:cubicBezTo>
                  <a:cubicBezTo>
                    <a:pt x="60" y="0"/>
                    <a:pt x="64" y="0"/>
                    <a:pt x="67" y="2"/>
                  </a:cubicBezTo>
                  <a:cubicBezTo>
                    <a:pt x="69" y="4"/>
                    <a:pt x="70" y="8"/>
                    <a:pt x="67" y="10"/>
                  </a:cubicBezTo>
                  <a:cubicBezTo>
                    <a:pt x="11" y="76"/>
                    <a:pt x="11" y="76"/>
                    <a:pt x="11" y="76"/>
                  </a:cubicBezTo>
                  <a:cubicBezTo>
                    <a:pt x="10" y="78"/>
                    <a:pt x="8" y="78"/>
                    <a:pt x="6"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grpSp>
      <p:grpSp>
        <p:nvGrpSpPr>
          <p:cNvPr id="20" name="グループ 60" descr="上昇トレンド グラフ アイコン"/>
          <p:cNvGrpSpPr>
            <a:grpSpLocks noChangeAspect="1"/>
          </p:cNvGrpSpPr>
          <p:nvPr/>
        </p:nvGrpSpPr>
        <p:grpSpPr bwMode="auto">
          <a:xfrm>
            <a:off x="8737775" y="3443111"/>
            <a:ext cx="3213563" cy="3138136"/>
            <a:chOff x="6726" y="600"/>
            <a:chExt cx="426" cy="416"/>
          </a:xfrm>
          <a:solidFill>
            <a:schemeClr val="bg1">
              <a:alpha val="50000"/>
            </a:schemeClr>
          </a:solidFill>
        </p:grpSpPr>
        <p:sp>
          <p:nvSpPr>
            <p:cNvPr id="21" name="フリーフォーム(F) 61"/>
            <p:cNvSpPr>
              <a:spLocks/>
            </p:cNvSpPr>
            <p:nvPr/>
          </p:nvSpPr>
          <p:spPr bwMode="auto">
            <a:xfrm>
              <a:off x="6726" y="999"/>
              <a:ext cx="426" cy="17"/>
            </a:xfrm>
            <a:custGeom>
              <a:avLst/>
              <a:gdLst>
                <a:gd name="T0" fmla="*/ 282 w 288"/>
                <a:gd name="T1" fmla="*/ 12 h 12"/>
                <a:gd name="T2" fmla="*/ 6 w 288"/>
                <a:gd name="T3" fmla="*/ 12 h 12"/>
                <a:gd name="T4" fmla="*/ 0 w 288"/>
                <a:gd name="T5" fmla="*/ 6 h 12"/>
                <a:gd name="T6" fmla="*/ 6 w 288"/>
                <a:gd name="T7" fmla="*/ 0 h 12"/>
                <a:gd name="T8" fmla="*/ 282 w 288"/>
                <a:gd name="T9" fmla="*/ 0 h 12"/>
                <a:gd name="T10" fmla="*/ 288 w 288"/>
                <a:gd name="T11" fmla="*/ 6 h 12"/>
                <a:gd name="T12" fmla="*/ 282 w 28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88" h="12">
                  <a:moveTo>
                    <a:pt x="282" y="12"/>
                  </a:moveTo>
                  <a:cubicBezTo>
                    <a:pt x="6" y="12"/>
                    <a:pt x="6" y="12"/>
                    <a:pt x="6" y="12"/>
                  </a:cubicBezTo>
                  <a:cubicBezTo>
                    <a:pt x="2" y="12"/>
                    <a:pt x="0" y="10"/>
                    <a:pt x="0" y="6"/>
                  </a:cubicBezTo>
                  <a:cubicBezTo>
                    <a:pt x="0" y="3"/>
                    <a:pt x="2" y="0"/>
                    <a:pt x="6" y="0"/>
                  </a:cubicBezTo>
                  <a:cubicBezTo>
                    <a:pt x="282" y="0"/>
                    <a:pt x="282" y="0"/>
                    <a:pt x="282" y="0"/>
                  </a:cubicBezTo>
                  <a:cubicBezTo>
                    <a:pt x="285" y="0"/>
                    <a:pt x="288" y="3"/>
                    <a:pt x="288" y="6"/>
                  </a:cubicBezTo>
                  <a:cubicBezTo>
                    <a:pt x="288" y="10"/>
                    <a:pt x="285" y="12"/>
                    <a:pt x="28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2" name="フリーフォーム(F) 62"/>
            <p:cNvSpPr>
              <a:spLocks noEditPoints="1"/>
            </p:cNvSpPr>
            <p:nvPr/>
          </p:nvSpPr>
          <p:spPr bwMode="auto">
            <a:xfrm>
              <a:off x="6744" y="912"/>
              <a:ext cx="71" cy="104"/>
            </a:xfrm>
            <a:custGeom>
              <a:avLst/>
              <a:gdLst>
                <a:gd name="T0" fmla="*/ 42 w 48"/>
                <a:gd name="T1" fmla="*/ 72 h 72"/>
                <a:gd name="T2" fmla="*/ 6 w 48"/>
                <a:gd name="T3" fmla="*/ 72 h 72"/>
                <a:gd name="T4" fmla="*/ 0 w 48"/>
                <a:gd name="T5" fmla="*/ 66 h 72"/>
                <a:gd name="T6" fmla="*/ 0 w 48"/>
                <a:gd name="T7" fmla="*/ 6 h 72"/>
                <a:gd name="T8" fmla="*/ 6 w 48"/>
                <a:gd name="T9" fmla="*/ 0 h 72"/>
                <a:gd name="T10" fmla="*/ 42 w 48"/>
                <a:gd name="T11" fmla="*/ 0 h 72"/>
                <a:gd name="T12" fmla="*/ 48 w 48"/>
                <a:gd name="T13" fmla="*/ 6 h 72"/>
                <a:gd name="T14" fmla="*/ 48 w 48"/>
                <a:gd name="T15" fmla="*/ 66 h 72"/>
                <a:gd name="T16" fmla="*/ 42 w 48"/>
                <a:gd name="T17" fmla="*/ 72 h 72"/>
                <a:gd name="T18" fmla="*/ 12 w 48"/>
                <a:gd name="T19" fmla="*/ 60 h 72"/>
                <a:gd name="T20" fmla="*/ 36 w 48"/>
                <a:gd name="T21" fmla="*/ 60 h 72"/>
                <a:gd name="T22" fmla="*/ 36 w 48"/>
                <a:gd name="T23" fmla="*/ 12 h 72"/>
                <a:gd name="T24" fmla="*/ 12 w 48"/>
                <a:gd name="T25" fmla="*/ 12 h 72"/>
                <a:gd name="T26" fmla="*/ 12 w 48"/>
                <a:gd name="T27" fmla="*/ 6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2">
                  <a:moveTo>
                    <a:pt x="42" y="72"/>
                  </a:moveTo>
                  <a:cubicBezTo>
                    <a:pt x="6" y="72"/>
                    <a:pt x="6" y="72"/>
                    <a:pt x="6" y="72"/>
                  </a:cubicBezTo>
                  <a:cubicBezTo>
                    <a:pt x="2" y="72"/>
                    <a:pt x="0" y="70"/>
                    <a:pt x="0" y="66"/>
                  </a:cubicBezTo>
                  <a:cubicBezTo>
                    <a:pt x="0" y="6"/>
                    <a:pt x="0" y="6"/>
                    <a:pt x="0" y="6"/>
                  </a:cubicBezTo>
                  <a:cubicBezTo>
                    <a:pt x="0" y="3"/>
                    <a:pt x="2" y="0"/>
                    <a:pt x="6" y="0"/>
                  </a:cubicBezTo>
                  <a:cubicBezTo>
                    <a:pt x="42" y="0"/>
                    <a:pt x="42" y="0"/>
                    <a:pt x="42" y="0"/>
                  </a:cubicBezTo>
                  <a:cubicBezTo>
                    <a:pt x="45" y="0"/>
                    <a:pt x="48" y="3"/>
                    <a:pt x="48" y="6"/>
                  </a:cubicBezTo>
                  <a:cubicBezTo>
                    <a:pt x="48" y="66"/>
                    <a:pt x="48" y="66"/>
                    <a:pt x="48" y="66"/>
                  </a:cubicBezTo>
                  <a:cubicBezTo>
                    <a:pt x="48" y="70"/>
                    <a:pt x="45" y="72"/>
                    <a:pt x="42" y="72"/>
                  </a:cubicBezTo>
                  <a:close/>
                  <a:moveTo>
                    <a:pt x="12" y="60"/>
                  </a:moveTo>
                  <a:cubicBezTo>
                    <a:pt x="36" y="60"/>
                    <a:pt x="36" y="60"/>
                    <a:pt x="36" y="60"/>
                  </a:cubicBezTo>
                  <a:cubicBezTo>
                    <a:pt x="36" y="12"/>
                    <a:pt x="36" y="12"/>
                    <a:pt x="36" y="12"/>
                  </a:cubicBezTo>
                  <a:cubicBezTo>
                    <a:pt x="12" y="12"/>
                    <a:pt x="12" y="12"/>
                    <a:pt x="12" y="12"/>
                  </a:cubicBezTo>
                  <a:lnTo>
                    <a:pt x="12"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3" name="フリーフォーム(F) 63"/>
            <p:cNvSpPr>
              <a:spLocks noEditPoints="1"/>
            </p:cNvSpPr>
            <p:nvPr/>
          </p:nvSpPr>
          <p:spPr bwMode="auto">
            <a:xfrm>
              <a:off x="6850" y="826"/>
              <a:ext cx="71" cy="190"/>
            </a:xfrm>
            <a:custGeom>
              <a:avLst/>
              <a:gdLst>
                <a:gd name="T0" fmla="*/ 42 w 48"/>
                <a:gd name="T1" fmla="*/ 132 h 132"/>
                <a:gd name="T2" fmla="*/ 6 w 48"/>
                <a:gd name="T3" fmla="*/ 132 h 132"/>
                <a:gd name="T4" fmla="*/ 0 w 48"/>
                <a:gd name="T5" fmla="*/ 126 h 132"/>
                <a:gd name="T6" fmla="*/ 0 w 48"/>
                <a:gd name="T7" fmla="*/ 6 h 132"/>
                <a:gd name="T8" fmla="*/ 6 w 48"/>
                <a:gd name="T9" fmla="*/ 0 h 132"/>
                <a:gd name="T10" fmla="*/ 42 w 48"/>
                <a:gd name="T11" fmla="*/ 0 h 132"/>
                <a:gd name="T12" fmla="*/ 48 w 48"/>
                <a:gd name="T13" fmla="*/ 6 h 132"/>
                <a:gd name="T14" fmla="*/ 48 w 48"/>
                <a:gd name="T15" fmla="*/ 126 h 132"/>
                <a:gd name="T16" fmla="*/ 42 w 48"/>
                <a:gd name="T17" fmla="*/ 132 h 132"/>
                <a:gd name="T18" fmla="*/ 12 w 48"/>
                <a:gd name="T19" fmla="*/ 120 h 132"/>
                <a:gd name="T20" fmla="*/ 36 w 48"/>
                <a:gd name="T21" fmla="*/ 120 h 132"/>
                <a:gd name="T22" fmla="*/ 36 w 48"/>
                <a:gd name="T23" fmla="*/ 12 h 132"/>
                <a:gd name="T24" fmla="*/ 12 w 48"/>
                <a:gd name="T25" fmla="*/ 12 h 132"/>
                <a:gd name="T26" fmla="*/ 12 w 48"/>
                <a:gd name="T27" fmla="*/ 12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32">
                  <a:moveTo>
                    <a:pt x="42" y="132"/>
                  </a:moveTo>
                  <a:cubicBezTo>
                    <a:pt x="6" y="132"/>
                    <a:pt x="6" y="132"/>
                    <a:pt x="6" y="132"/>
                  </a:cubicBezTo>
                  <a:cubicBezTo>
                    <a:pt x="2" y="132"/>
                    <a:pt x="0" y="130"/>
                    <a:pt x="0" y="126"/>
                  </a:cubicBezTo>
                  <a:cubicBezTo>
                    <a:pt x="0" y="6"/>
                    <a:pt x="0" y="6"/>
                    <a:pt x="0" y="6"/>
                  </a:cubicBezTo>
                  <a:cubicBezTo>
                    <a:pt x="0" y="3"/>
                    <a:pt x="2" y="0"/>
                    <a:pt x="6" y="0"/>
                  </a:cubicBezTo>
                  <a:cubicBezTo>
                    <a:pt x="42" y="0"/>
                    <a:pt x="42" y="0"/>
                    <a:pt x="42" y="0"/>
                  </a:cubicBezTo>
                  <a:cubicBezTo>
                    <a:pt x="45" y="0"/>
                    <a:pt x="48" y="3"/>
                    <a:pt x="48" y="6"/>
                  </a:cubicBezTo>
                  <a:cubicBezTo>
                    <a:pt x="48" y="126"/>
                    <a:pt x="48" y="126"/>
                    <a:pt x="48" y="126"/>
                  </a:cubicBezTo>
                  <a:cubicBezTo>
                    <a:pt x="48" y="130"/>
                    <a:pt x="45" y="132"/>
                    <a:pt x="42" y="132"/>
                  </a:cubicBezTo>
                  <a:close/>
                  <a:moveTo>
                    <a:pt x="12" y="120"/>
                  </a:moveTo>
                  <a:cubicBezTo>
                    <a:pt x="36" y="120"/>
                    <a:pt x="36" y="120"/>
                    <a:pt x="36" y="120"/>
                  </a:cubicBezTo>
                  <a:cubicBezTo>
                    <a:pt x="36" y="12"/>
                    <a:pt x="36" y="12"/>
                    <a:pt x="36" y="12"/>
                  </a:cubicBezTo>
                  <a:cubicBezTo>
                    <a:pt x="12" y="12"/>
                    <a:pt x="12" y="12"/>
                    <a:pt x="12" y="12"/>
                  </a:cubicBezTo>
                  <a:lnTo>
                    <a:pt x="12"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4" name="フリーフォーム(F) 64"/>
            <p:cNvSpPr>
              <a:spLocks noEditPoints="1"/>
            </p:cNvSpPr>
            <p:nvPr/>
          </p:nvSpPr>
          <p:spPr bwMode="auto">
            <a:xfrm>
              <a:off x="6957" y="860"/>
              <a:ext cx="71" cy="156"/>
            </a:xfrm>
            <a:custGeom>
              <a:avLst/>
              <a:gdLst>
                <a:gd name="T0" fmla="*/ 42 w 48"/>
                <a:gd name="T1" fmla="*/ 108 h 108"/>
                <a:gd name="T2" fmla="*/ 6 w 48"/>
                <a:gd name="T3" fmla="*/ 108 h 108"/>
                <a:gd name="T4" fmla="*/ 0 w 48"/>
                <a:gd name="T5" fmla="*/ 102 h 108"/>
                <a:gd name="T6" fmla="*/ 0 w 48"/>
                <a:gd name="T7" fmla="*/ 6 h 108"/>
                <a:gd name="T8" fmla="*/ 6 w 48"/>
                <a:gd name="T9" fmla="*/ 0 h 108"/>
                <a:gd name="T10" fmla="*/ 42 w 48"/>
                <a:gd name="T11" fmla="*/ 0 h 108"/>
                <a:gd name="T12" fmla="*/ 48 w 48"/>
                <a:gd name="T13" fmla="*/ 6 h 108"/>
                <a:gd name="T14" fmla="*/ 48 w 48"/>
                <a:gd name="T15" fmla="*/ 102 h 108"/>
                <a:gd name="T16" fmla="*/ 42 w 48"/>
                <a:gd name="T17" fmla="*/ 108 h 108"/>
                <a:gd name="T18" fmla="*/ 12 w 48"/>
                <a:gd name="T19" fmla="*/ 96 h 108"/>
                <a:gd name="T20" fmla="*/ 36 w 48"/>
                <a:gd name="T21" fmla="*/ 96 h 108"/>
                <a:gd name="T22" fmla="*/ 36 w 48"/>
                <a:gd name="T23" fmla="*/ 12 h 108"/>
                <a:gd name="T24" fmla="*/ 12 w 48"/>
                <a:gd name="T25" fmla="*/ 12 h 108"/>
                <a:gd name="T26" fmla="*/ 12 w 48"/>
                <a:gd name="T27"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08">
                  <a:moveTo>
                    <a:pt x="42" y="108"/>
                  </a:moveTo>
                  <a:cubicBezTo>
                    <a:pt x="6" y="108"/>
                    <a:pt x="6" y="108"/>
                    <a:pt x="6" y="108"/>
                  </a:cubicBezTo>
                  <a:cubicBezTo>
                    <a:pt x="2" y="108"/>
                    <a:pt x="0" y="106"/>
                    <a:pt x="0" y="102"/>
                  </a:cubicBezTo>
                  <a:cubicBezTo>
                    <a:pt x="0" y="6"/>
                    <a:pt x="0" y="6"/>
                    <a:pt x="0" y="6"/>
                  </a:cubicBezTo>
                  <a:cubicBezTo>
                    <a:pt x="0" y="3"/>
                    <a:pt x="2" y="0"/>
                    <a:pt x="6" y="0"/>
                  </a:cubicBezTo>
                  <a:cubicBezTo>
                    <a:pt x="42" y="0"/>
                    <a:pt x="42" y="0"/>
                    <a:pt x="42" y="0"/>
                  </a:cubicBezTo>
                  <a:cubicBezTo>
                    <a:pt x="45" y="0"/>
                    <a:pt x="48" y="3"/>
                    <a:pt x="48" y="6"/>
                  </a:cubicBezTo>
                  <a:cubicBezTo>
                    <a:pt x="48" y="102"/>
                    <a:pt x="48" y="102"/>
                    <a:pt x="48" y="102"/>
                  </a:cubicBezTo>
                  <a:cubicBezTo>
                    <a:pt x="48" y="106"/>
                    <a:pt x="45" y="108"/>
                    <a:pt x="42" y="108"/>
                  </a:cubicBezTo>
                  <a:close/>
                  <a:moveTo>
                    <a:pt x="12" y="96"/>
                  </a:moveTo>
                  <a:cubicBezTo>
                    <a:pt x="36" y="96"/>
                    <a:pt x="36" y="96"/>
                    <a:pt x="36" y="96"/>
                  </a:cubicBezTo>
                  <a:cubicBezTo>
                    <a:pt x="36" y="12"/>
                    <a:pt x="36" y="12"/>
                    <a:pt x="36" y="12"/>
                  </a:cubicBezTo>
                  <a:cubicBezTo>
                    <a:pt x="12" y="12"/>
                    <a:pt x="12" y="12"/>
                    <a:pt x="12" y="12"/>
                  </a:cubicBezTo>
                  <a:lnTo>
                    <a:pt x="12"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5" name="フリーフォーム(F) 65"/>
            <p:cNvSpPr>
              <a:spLocks noEditPoints="1"/>
            </p:cNvSpPr>
            <p:nvPr/>
          </p:nvSpPr>
          <p:spPr bwMode="auto">
            <a:xfrm>
              <a:off x="7063" y="739"/>
              <a:ext cx="71" cy="277"/>
            </a:xfrm>
            <a:custGeom>
              <a:avLst/>
              <a:gdLst>
                <a:gd name="T0" fmla="*/ 42 w 48"/>
                <a:gd name="T1" fmla="*/ 192 h 192"/>
                <a:gd name="T2" fmla="*/ 6 w 48"/>
                <a:gd name="T3" fmla="*/ 192 h 192"/>
                <a:gd name="T4" fmla="*/ 0 w 48"/>
                <a:gd name="T5" fmla="*/ 186 h 192"/>
                <a:gd name="T6" fmla="*/ 0 w 48"/>
                <a:gd name="T7" fmla="*/ 6 h 192"/>
                <a:gd name="T8" fmla="*/ 6 w 48"/>
                <a:gd name="T9" fmla="*/ 0 h 192"/>
                <a:gd name="T10" fmla="*/ 42 w 48"/>
                <a:gd name="T11" fmla="*/ 0 h 192"/>
                <a:gd name="T12" fmla="*/ 48 w 48"/>
                <a:gd name="T13" fmla="*/ 6 h 192"/>
                <a:gd name="T14" fmla="*/ 48 w 48"/>
                <a:gd name="T15" fmla="*/ 186 h 192"/>
                <a:gd name="T16" fmla="*/ 42 w 48"/>
                <a:gd name="T17" fmla="*/ 192 h 192"/>
                <a:gd name="T18" fmla="*/ 12 w 48"/>
                <a:gd name="T19" fmla="*/ 180 h 192"/>
                <a:gd name="T20" fmla="*/ 36 w 48"/>
                <a:gd name="T21" fmla="*/ 180 h 192"/>
                <a:gd name="T22" fmla="*/ 36 w 48"/>
                <a:gd name="T23" fmla="*/ 12 h 192"/>
                <a:gd name="T24" fmla="*/ 12 w 48"/>
                <a:gd name="T25" fmla="*/ 12 h 192"/>
                <a:gd name="T26" fmla="*/ 12 w 48"/>
                <a:gd name="T27" fmla="*/ 18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92">
                  <a:moveTo>
                    <a:pt x="42" y="192"/>
                  </a:moveTo>
                  <a:cubicBezTo>
                    <a:pt x="6" y="192"/>
                    <a:pt x="6" y="192"/>
                    <a:pt x="6" y="192"/>
                  </a:cubicBezTo>
                  <a:cubicBezTo>
                    <a:pt x="2" y="192"/>
                    <a:pt x="0" y="190"/>
                    <a:pt x="0" y="186"/>
                  </a:cubicBezTo>
                  <a:cubicBezTo>
                    <a:pt x="0" y="6"/>
                    <a:pt x="0" y="6"/>
                    <a:pt x="0" y="6"/>
                  </a:cubicBezTo>
                  <a:cubicBezTo>
                    <a:pt x="0" y="3"/>
                    <a:pt x="2" y="0"/>
                    <a:pt x="6" y="0"/>
                  </a:cubicBezTo>
                  <a:cubicBezTo>
                    <a:pt x="42" y="0"/>
                    <a:pt x="42" y="0"/>
                    <a:pt x="42" y="0"/>
                  </a:cubicBezTo>
                  <a:cubicBezTo>
                    <a:pt x="45" y="0"/>
                    <a:pt x="48" y="3"/>
                    <a:pt x="48" y="6"/>
                  </a:cubicBezTo>
                  <a:cubicBezTo>
                    <a:pt x="48" y="186"/>
                    <a:pt x="48" y="186"/>
                    <a:pt x="48" y="186"/>
                  </a:cubicBezTo>
                  <a:cubicBezTo>
                    <a:pt x="48" y="190"/>
                    <a:pt x="45" y="192"/>
                    <a:pt x="42" y="192"/>
                  </a:cubicBezTo>
                  <a:close/>
                  <a:moveTo>
                    <a:pt x="12" y="180"/>
                  </a:moveTo>
                  <a:cubicBezTo>
                    <a:pt x="36" y="180"/>
                    <a:pt x="36" y="180"/>
                    <a:pt x="36" y="180"/>
                  </a:cubicBezTo>
                  <a:cubicBezTo>
                    <a:pt x="36" y="12"/>
                    <a:pt x="36" y="12"/>
                    <a:pt x="36" y="12"/>
                  </a:cubicBezTo>
                  <a:cubicBezTo>
                    <a:pt x="12" y="12"/>
                    <a:pt x="12" y="12"/>
                    <a:pt x="12" y="12"/>
                  </a:cubicBezTo>
                  <a:lnTo>
                    <a:pt x="12"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6" name="フリーフォーム(F) 66"/>
            <p:cNvSpPr>
              <a:spLocks noEditPoints="1"/>
            </p:cNvSpPr>
            <p:nvPr/>
          </p:nvSpPr>
          <p:spPr bwMode="auto">
            <a:xfrm>
              <a:off x="6753" y="774"/>
              <a:ext cx="53"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7" name="フリーフォーム(F) 67"/>
            <p:cNvSpPr>
              <a:spLocks noEditPoints="1"/>
            </p:cNvSpPr>
            <p:nvPr/>
          </p:nvSpPr>
          <p:spPr bwMode="auto">
            <a:xfrm>
              <a:off x="6859" y="687"/>
              <a:ext cx="53"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8" name="フリーフォーム(F) 68"/>
            <p:cNvSpPr>
              <a:spLocks noEditPoints="1"/>
            </p:cNvSpPr>
            <p:nvPr/>
          </p:nvSpPr>
          <p:spPr bwMode="auto">
            <a:xfrm>
              <a:off x="6966" y="722"/>
              <a:ext cx="53"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9" name="フリーフォーム(F) 69"/>
            <p:cNvSpPr>
              <a:spLocks noEditPoints="1"/>
            </p:cNvSpPr>
            <p:nvPr/>
          </p:nvSpPr>
          <p:spPr bwMode="auto">
            <a:xfrm>
              <a:off x="7072" y="600"/>
              <a:ext cx="54"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0" name="フリーフォーム(F) 70"/>
            <p:cNvSpPr>
              <a:spLocks/>
            </p:cNvSpPr>
            <p:nvPr/>
          </p:nvSpPr>
          <p:spPr bwMode="auto">
            <a:xfrm>
              <a:off x="6782" y="714"/>
              <a:ext cx="99" cy="84"/>
            </a:xfrm>
            <a:custGeom>
              <a:avLst/>
              <a:gdLst>
                <a:gd name="T0" fmla="*/ 7 w 67"/>
                <a:gd name="T1" fmla="*/ 58 h 58"/>
                <a:gd name="T2" fmla="*/ 2 w 67"/>
                <a:gd name="T3" fmla="*/ 56 h 58"/>
                <a:gd name="T4" fmla="*/ 3 w 67"/>
                <a:gd name="T5" fmla="*/ 47 h 58"/>
                <a:gd name="T6" fmla="*/ 57 w 67"/>
                <a:gd name="T7" fmla="*/ 3 h 58"/>
                <a:gd name="T8" fmla="*/ 65 w 67"/>
                <a:gd name="T9" fmla="*/ 3 h 58"/>
                <a:gd name="T10" fmla="*/ 64 w 67"/>
                <a:gd name="T11" fmla="*/ 12 h 58"/>
                <a:gd name="T12" fmla="*/ 11 w 67"/>
                <a:gd name="T13" fmla="*/ 56 h 58"/>
                <a:gd name="T14" fmla="*/ 7 w 67"/>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58">
                  <a:moveTo>
                    <a:pt x="7" y="58"/>
                  </a:moveTo>
                  <a:cubicBezTo>
                    <a:pt x="5" y="58"/>
                    <a:pt x="3" y="57"/>
                    <a:pt x="2" y="56"/>
                  </a:cubicBezTo>
                  <a:cubicBezTo>
                    <a:pt x="0" y="53"/>
                    <a:pt x="0" y="49"/>
                    <a:pt x="3" y="47"/>
                  </a:cubicBezTo>
                  <a:cubicBezTo>
                    <a:pt x="57" y="3"/>
                    <a:pt x="57" y="3"/>
                    <a:pt x="57" y="3"/>
                  </a:cubicBezTo>
                  <a:cubicBezTo>
                    <a:pt x="59" y="0"/>
                    <a:pt x="63" y="1"/>
                    <a:pt x="65" y="3"/>
                  </a:cubicBezTo>
                  <a:cubicBezTo>
                    <a:pt x="67" y="6"/>
                    <a:pt x="67" y="10"/>
                    <a:pt x="64" y="12"/>
                  </a:cubicBezTo>
                  <a:cubicBezTo>
                    <a:pt x="11" y="56"/>
                    <a:pt x="11" y="56"/>
                    <a:pt x="11" y="56"/>
                  </a:cubicBezTo>
                  <a:cubicBezTo>
                    <a:pt x="10" y="57"/>
                    <a:pt x="8" y="58"/>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1" name="フリーフォーム(F) 71"/>
            <p:cNvSpPr>
              <a:spLocks/>
            </p:cNvSpPr>
            <p:nvPr/>
          </p:nvSpPr>
          <p:spPr bwMode="auto">
            <a:xfrm>
              <a:off x="6892" y="708"/>
              <a:ext cx="93" cy="44"/>
            </a:xfrm>
            <a:custGeom>
              <a:avLst/>
              <a:gdLst>
                <a:gd name="T0" fmla="*/ 57 w 63"/>
                <a:gd name="T1" fmla="*/ 30 h 30"/>
                <a:gd name="T2" fmla="*/ 55 w 63"/>
                <a:gd name="T3" fmla="*/ 29 h 30"/>
                <a:gd name="T4" fmla="*/ 5 w 63"/>
                <a:gd name="T5" fmla="*/ 13 h 30"/>
                <a:gd name="T6" fmla="*/ 1 w 63"/>
                <a:gd name="T7" fmla="*/ 5 h 30"/>
                <a:gd name="T8" fmla="*/ 9 w 63"/>
                <a:gd name="T9" fmla="*/ 2 h 30"/>
                <a:gd name="T10" fmla="*/ 58 w 63"/>
                <a:gd name="T11" fmla="*/ 18 h 30"/>
                <a:gd name="T12" fmla="*/ 62 w 63"/>
                <a:gd name="T13" fmla="*/ 26 h 30"/>
                <a:gd name="T14" fmla="*/ 57 w 63"/>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30">
                  <a:moveTo>
                    <a:pt x="57" y="30"/>
                  </a:moveTo>
                  <a:cubicBezTo>
                    <a:pt x="56" y="30"/>
                    <a:pt x="55" y="30"/>
                    <a:pt x="55" y="29"/>
                  </a:cubicBezTo>
                  <a:cubicBezTo>
                    <a:pt x="5" y="13"/>
                    <a:pt x="5" y="13"/>
                    <a:pt x="5" y="13"/>
                  </a:cubicBezTo>
                  <a:cubicBezTo>
                    <a:pt x="2" y="12"/>
                    <a:pt x="0" y="8"/>
                    <a:pt x="1" y="5"/>
                  </a:cubicBezTo>
                  <a:cubicBezTo>
                    <a:pt x="2" y="2"/>
                    <a:pt x="6" y="0"/>
                    <a:pt x="9" y="2"/>
                  </a:cubicBezTo>
                  <a:cubicBezTo>
                    <a:pt x="58" y="18"/>
                    <a:pt x="58" y="18"/>
                    <a:pt x="58" y="18"/>
                  </a:cubicBezTo>
                  <a:cubicBezTo>
                    <a:pt x="62" y="19"/>
                    <a:pt x="63" y="23"/>
                    <a:pt x="62" y="26"/>
                  </a:cubicBezTo>
                  <a:cubicBezTo>
                    <a:pt x="61" y="28"/>
                    <a:pt x="59" y="30"/>
                    <a:pt x="5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2" name="フリーフォーム(F) 72"/>
            <p:cNvSpPr>
              <a:spLocks/>
            </p:cNvSpPr>
            <p:nvPr/>
          </p:nvSpPr>
          <p:spPr bwMode="auto">
            <a:xfrm>
              <a:off x="6994" y="630"/>
              <a:ext cx="103" cy="113"/>
            </a:xfrm>
            <a:custGeom>
              <a:avLst/>
              <a:gdLst>
                <a:gd name="T0" fmla="*/ 6 w 70"/>
                <a:gd name="T1" fmla="*/ 78 h 78"/>
                <a:gd name="T2" fmla="*/ 3 w 70"/>
                <a:gd name="T3" fmla="*/ 77 h 78"/>
                <a:gd name="T4" fmla="*/ 2 w 70"/>
                <a:gd name="T5" fmla="*/ 68 h 78"/>
                <a:gd name="T6" fmla="*/ 58 w 70"/>
                <a:gd name="T7" fmla="*/ 3 h 78"/>
                <a:gd name="T8" fmla="*/ 67 w 70"/>
                <a:gd name="T9" fmla="*/ 2 h 78"/>
                <a:gd name="T10" fmla="*/ 67 w 70"/>
                <a:gd name="T11" fmla="*/ 10 h 78"/>
                <a:gd name="T12" fmla="*/ 11 w 70"/>
                <a:gd name="T13" fmla="*/ 76 h 78"/>
                <a:gd name="T14" fmla="*/ 6 w 70"/>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78">
                  <a:moveTo>
                    <a:pt x="6" y="78"/>
                  </a:moveTo>
                  <a:cubicBezTo>
                    <a:pt x="5" y="78"/>
                    <a:pt x="4" y="78"/>
                    <a:pt x="3" y="77"/>
                  </a:cubicBezTo>
                  <a:cubicBezTo>
                    <a:pt x="0" y="75"/>
                    <a:pt x="0" y="71"/>
                    <a:pt x="2" y="68"/>
                  </a:cubicBezTo>
                  <a:cubicBezTo>
                    <a:pt x="58" y="3"/>
                    <a:pt x="58" y="3"/>
                    <a:pt x="58" y="3"/>
                  </a:cubicBezTo>
                  <a:cubicBezTo>
                    <a:pt x="60" y="0"/>
                    <a:pt x="64" y="0"/>
                    <a:pt x="67" y="2"/>
                  </a:cubicBezTo>
                  <a:cubicBezTo>
                    <a:pt x="69" y="4"/>
                    <a:pt x="70" y="8"/>
                    <a:pt x="67" y="10"/>
                  </a:cubicBezTo>
                  <a:cubicBezTo>
                    <a:pt x="11" y="76"/>
                    <a:pt x="11" y="76"/>
                    <a:pt x="11" y="76"/>
                  </a:cubicBezTo>
                  <a:cubicBezTo>
                    <a:pt x="10" y="78"/>
                    <a:pt x="8" y="78"/>
                    <a:pt x="6"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895914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4E4C99-E6FB-4EDD-A1B8-F422689FD776}"/>
              </a:ext>
            </a:extLst>
          </p:cNvPr>
          <p:cNvSpPr>
            <a:spLocks noGrp="1"/>
          </p:cNvSpPr>
          <p:nvPr>
            <p:ph type="title"/>
          </p:nvPr>
        </p:nvSpPr>
        <p:spPr/>
        <p:txBody>
          <a:bodyPr/>
          <a:lstStyle/>
          <a:p>
            <a:r>
              <a:rPr kumimoji="1" lang="ja-JP" altLang="en-US" dirty="0"/>
              <a:t>積極的疫学調査とは</a:t>
            </a:r>
          </a:p>
        </p:txBody>
      </p:sp>
      <p:sp>
        <p:nvSpPr>
          <p:cNvPr id="3" name="スライド番号プレースホルダー 2">
            <a:extLst>
              <a:ext uri="{FF2B5EF4-FFF2-40B4-BE49-F238E27FC236}">
                <a16:creationId xmlns:a16="http://schemas.microsoft.com/office/drawing/2014/main" id="{46101C99-CDCB-4B20-8D9A-A2A933098636}"/>
              </a:ext>
            </a:extLst>
          </p:cNvPr>
          <p:cNvSpPr>
            <a:spLocks noGrp="1"/>
          </p:cNvSpPr>
          <p:nvPr>
            <p:ph type="sldNum" sz="quarter" idx="12"/>
          </p:nvPr>
        </p:nvSpPr>
        <p:spPr/>
        <p:txBody>
          <a:bodyPr/>
          <a:lstStyle/>
          <a:p>
            <a:fld id="{D2B84088-6C80-434B-85AB-84F97018A624}" type="slidenum">
              <a:rPr kumimoji="1" lang="ja-JP" altLang="en-US" smtClean="0"/>
              <a:t>38</a:t>
            </a:fld>
            <a:endParaRPr kumimoji="1" lang="ja-JP" altLang="en-US"/>
          </a:p>
        </p:txBody>
      </p:sp>
      <p:sp>
        <p:nvSpPr>
          <p:cNvPr id="5" name="テキスト プレースホルダー 4">
            <a:extLst>
              <a:ext uri="{FF2B5EF4-FFF2-40B4-BE49-F238E27FC236}">
                <a16:creationId xmlns:a16="http://schemas.microsoft.com/office/drawing/2014/main" id="{F04345B7-CA39-47B9-BD86-EBDA9B63FC8E}"/>
              </a:ext>
            </a:extLst>
          </p:cNvPr>
          <p:cNvSpPr>
            <a:spLocks noGrp="1"/>
          </p:cNvSpPr>
          <p:nvPr>
            <p:ph type="body" sz="quarter" idx="3"/>
          </p:nvPr>
        </p:nvSpPr>
        <p:spPr>
          <a:xfrm>
            <a:off x="6292453" y="1260663"/>
            <a:ext cx="5058000" cy="518457"/>
          </a:xfrm>
        </p:spPr>
        <p:txBody>
          <a:bodyPr/>
          <a:lstStyle/>
          <a:p>
            <a:r>
              <a:rPr kumimoji="1" lang="en-US" altLang="ja-JP" dirty="0">
                <a:solidFill>
                  <a:schemeClr val="tx1"/>
                </a:solidFill>
              </a:rPr>
              <a:t>【</a:t>
            </a:r>
            <a:r>
              <a:rPr kumimoji="1" lang="ja-JP" altLang="en-US" dirty="0">
                <a:solidFill>
                  <a:schemeClr val="tx1"/>
                </a:solidFill>
              </a:rPr>
              <a:t>手順</a:t>
            </a:r>
            <a:r>
              <a:rPr kumimoji="1" lang="en-US" altLang="ja-JP" dirty="0">
                <a:solidFill>
                  <a:schemeClr val="tx1"/>
                </a:solidFill>
              </a:rPr>
              <a:t>】</a:t>
            </a:r>
            <a:endParaRPr kumimoji="1" lang="ja-JP" altLang="en-US" dirty="0">
              <a:solidFill>
                <a:schemeClr val="tx1"/>
              </a:solidFill>
            </a:endParaRPr>
          </a:p>
        </p:txBody>
      </p:sp>
      <p:sp>
        <p:nvSpPr>
          <p:cNvPr id="6" name="コンテンツ プレースホルダー 5">
            <a:extLst>
              <a:ext uri="{FF2B5EF4-FFF2-40B4-BE49-F238E27FC236}">
                <a16:creationId xmlns:a16="http://schemas.microsoft.com/office/drawing/2014/main" id="{1BA8EC3A-2F05-4DFF-AFFF-23C57744E6E1}"/>
              </a:ext>
            </a:extLst>
          </p:cNvPr>
          <p:cNvSpPr>
            <a:spLocks noGrp="1"/>
          </p:cNvSpPr>
          <p:nvPr>
            <p:ph sz="quarter" idx="4"/>
          </p:nvPr>
        </p:nvSpPr>
        <p:spPr>
          <a:xfrm>
            <a:off x="6419766" y="1936505"/>
            <a:ext cx="5058000" cy="4365894"/>
          </a:xfrm>
        </p:spPr>
        <p:txBody>
          <a:bodyPr>
            <a:normAutofit fontScale="92500" lnSpcReduction="10000"/>
          </a:bodyPr>
          <a:lstStyle/>
          <a:p>
            <a:pPr marL="0" indent="0">
              <a:buNone/>
            </a:pPr>
            <a:r>
              <a:rPr kumimoji="1" lang="ja-JP" altLang="en-US" dirty="0">
                <a:solidFill>
                  <a:schemeClr val="tx1"/>
                </a:solidFill>
              </a:rPr>
              <a:t>陽性者確認</a:t>
            </a:r>
            <a:endParaRPr kumimoji="1" lang="en-US" altLang="ja-JP" dirty="0">
              <a:solidFill>
                <a:schemeClr val="tx1"/>
              </a:solidFill>
            </a:endParaRPr>
          </a:p>
          <a:p>
            <a:pPr marL="0" indent="0">
              <a:buNone/>
            </a:pPr>
            <a:r>
              <a:rPr lang="ja-JP" altLang="en-US" dirty="0">
                <a:solidFill>
                  <a:schemeClr val="tx1"/>
                </a:solidFill>
              </a:rPr>
              <a:t>　↓</a:t>
            </a:r>
            <a:endParaRPr lang="en-US" altLang="ja-JP" dirty="0">
              <a:solidFill>
                <a:schemeClr val="tx1"/>
              </a:solidFill>
            </a:endParaRPr>
          </a:p>
          <a:p>
            <a:pPr marL="0" indent="0">
              <a:buNone/>
            </a:pPr>
            <a:r>
              <a:rPr lang="ja-JP" altLang="en-US" dirty="0">
                <a:solidFill>
                  <a:schemeClr val="tx1"/>
                </a:solidFill>
              </a:rPr>
              <a:t>新型コロナウイルス感染症発生届</a:t>
            </a:r>
            <a:endParaRPr lang="en-US" altLang="ja-JP" dirty="0">
              <a:solidFill>
                <a:schemeClr val="tx1"/>
              </a:solidFill>
            </a:endParaRPr>
          </a:p>
          <a:p>
            <a:pPr marL="0" indent="0">
              <a:buNone/>
            </a:pPr>
            <a:r>
              <a:rPr lang="ja-JP" altLang="en-US" dirty="0">
                <a:solidFill>
                  <a:schemeClr val="tx1"/>
                </a:solidFill>
              </a:rPr>
              <a:t>　↓</a:t>
            </a:r>
            <a:endParaRPr lang="en-US" altLang="ja-JP" dirty="0">
              <a:solidFill>
                <a:schemeClr val="tx1"/>
              </a:solidFill>
            </a:endParaRPr>
          </a:p>
          <a:p>
            <a:pPr marL="0" indent="0">
              <a:buNone/>
            </a:pPr>
            <a:r>
              <a:rPr lang="ja-JP" altLang="en-US" dirty="0">
                <a:solidFill>
                  <a:srgbClr val="FF0000"/>
                </a:solidFill>
              </a:rPr>
              <a:t>積極的疫学調査（基本情報・臨床情報調査票）</a:t>
            </a:r>
            <a:endParaRPr lang="en-US" altLang="ja-JP" dirty="0">
              <a:solidFill>
                <a:srgbClr val="FF0000"/>
              </a:solidFill>
            </a:endParaRPr>
          </a:p>
          <a:p>
            <a:pPr marL="0" indent="0">
              <a:buNone/>
            </a:pPr>
            <a:r>
              <a:rPr lang="ja-JP" altLang="en-US" dirty="0">
                <a:solidFill>
                  <a:schemeClr val="tx1"/>
                </a:solidFill>
              </a:rPr>
              <a:t>　↓</a:t>
            </a:r>
            <a:endParaRPr lang="en-US" altLang="ja-JP" dirty="0">
              <a:solidFill>
                <a:schemeClr val="tx1"/>
              </a:solidFill>
            </a:endParaRPr>
          </a:p>
          <a:p>
            <a:pPr marL="0" indent="0">
              <a:buNone/>
            </a:pPr>
            <a:r>
              <a:rPr lang="ja-JP" altLang="en-US" dirty="0">
                <a:solidFill>
                  <a:srgbClr val="FF0000"/>
                </a:solidFill>
              </a:rPr>
              <a:t>積極的疫学調査（患者行動調査票</a:t>
            </a:r>
            <a:r>
              <a:rPr lang="en-US" altLang="ja-JP" dirty="0">
                <a:solidFill>
                  <a:srgbClr val="FF0000"/>
                </a:solidFill>
              </a:rPr>
              <a:t>(</a:t>
            </a:r>
            <a:r>
              <a:rPr lang="ja-JP" altLang="en-US" dirty="0">
                <a:solidFill>
                  <a:srgbClr val="FF0000"/>
                </a:solidFill>
              </a:rPr>
              <a:t>感染源</a:t>
            </a:r>
            <a:r>
              <a:rPr lang="en-US" altLang="ja-JP" dirty="0">
                <a:solidFill>
                  <a:srgbClr val="FF0000"/>
                </a:solidFill>
              </a:rPr>
              <a:t>)</a:t>
            </a:r>
            <a:r>
              <a:rPr lang="ja-JP" altLang="en-US" dirty="0">
                <a:solidFill>
                  <a:srgbClr val="FF0000"/>
                </a:solidFill>
              </a:rPr>
              <a:t>）</a:t>
            </a:r>
            <a:endParaRPr lang="en-US" altLang="ja-JP" dirty="0">
              <a:solidFill>
                <a:srgbClr val="FF0000"/>
              </a:solidFill>
            </a:endParaRPr>
          </a:p>
          <a:p>
            <a:pPr marL="0" indent="0">
              <a:buNone/>
            </a:pPr>
            <a:r>
              <a:rPr lang="ja-JP" altLang="en-US" dirty="0">
                <a:solidFill>
                  <a:schemeClr val="tx1"/>
                </a:solidFill>
              </a:rPr>
              <a:t>　↓</a:t>
            </a:r>
            <a:endParaRPr lang="en-US" altLang="ja-JP" dirty="0">
              <a:solidFill>
                <a:schemeClr val="tx1"/>
              </a:solidFill>
            </a:endParaRPr>
          </a:p>
          <a:p>
            <a:pPr marL="0" indent="0">
              <a:buNone/>
            </a:pPr>
            <a:r>
              <a:rPr lang="ja-JP" altLang="en-US" dirty="0">
                <a:solidFill>
                  <a:srgbClr val="FF0000"/>
                </a:solidFill>
              </a:rPr>
              <a:t>積極的疫学調査</a:t>
            </a:r>
            <a:r>
              <a:rPr lang="en-US" altLang="ja-JP" dirty="0">
                <a:solidFill>
                  <a:srgbClr val="FF0000"/>
                </a:solidFill>
              </a:rPr>
              <a:t>(</a:t>
            </a:r>
            <a:r>
              <a:rPr lang="ja-JP" altLang="en-US" dirty="0">
                <a:solidFill>
                  <a:srgbClr val="FF0000"/>
                </a:solidFill>
              </a:rPr>
              <a:t>患者行動調査票</a:t>
            </a:r>
            <a:r>
              <a:rPr lang="en-US" altLang="ja-JP" dirty="0">
                <a:solidFill>
                  <a:srgbClr val="FF0000"/>
                </a:solidFill>
              </a:rPr>
              <a:t>(</a:t>
            </a:r>
            <a:r>
              <a:rPr lang="ja-JP" altLang="en-US" dirty="0">
                <a:solidFill>
                  <a:srgbClr val="FF0000"/>
                </a:solidFill>
              </a:rPr>
              <a:t>接触者</a:t>
            </a:r>
            <a:r>
              <a:rPr lang="en-US" altLang="ja-JP" dirty="0">
                <a:solidFill>
                  <a:srgbClr val="FF0000"/>
                </a:solidFill>
              </a:rPr>
              <a:t>))</a:t>
            </a:r>
          </a:p>
          <a:p>
            <a:pPr marL="0" indent="0">
              <a:buNone/>
            </a:pPr>
            <a:r>
              <a:rPr lang="ja-JP" altLang="en-US" dirty="0">
                <a:solidFill>
                  <a:schemeClr val="tx1"/>
                </a:solidFill>
              </a:rPr>
              <a:t>　↓</a:t>
            </a:r>
            <a:endParaRPr lang="en-US" altLang="ja-JP" dirty="0">
              <a:solidFill>
                <a:schemeClr val="tx1"/>
              </a:solidFill>
            </a:endParaRPr>
          </a:p>
          <a:p>
            <a:pPr marL="0" indent="0">
              <a:buNone/>
            </a:pPr>
            <a:r>
              <a:rPr lang="ja-JP" altLang="en-US" dirty="0">
                <a:solidFill>
                  <a:schemeClr val="tx1"/>
                </a:solidFill>
              </a:rPr>
              <a:t>処遇の決定・経過観察</a:t>
            </a:r>
            <a:endParaRPr lang="en-US" altLang="ja-JP" dirty="0">
              <a:solidFill>
                <a:schemeClr val="tx1"/>
              </a:solidFill>
            </a:endParaRPr>
          </a:p>
          <a:p>
            <a:pPr marL="0" indent="0">
              <a:buNone/>
            </a:pPr>
            <a:r>
              <a:rPr lang="ja-JP" altLang="en-US" dirty="0">
                <a:solidFill>
                  <a:schemeClr val="tx1"/>
                </a:solidFill>
              </a:rPr>
              <a:t>　↓</a:t>
            </a:r>
            <a:endParaRPr lang="en-US" altLang="ja-JP" dirty="0">
              <a:solidFill>
                <a:schemeClr val="tx1"/>
              </a:solidFill>
            </a:endParaRPr>
          </a:p>
          <a:p>
            <a:pPr marL="0" indent="0">
              <a:buNone/>
            </a:pPr>
            <a:r>
              <a:rPr lang="ja-JP" altLang="en-US" dirty="0">
                <a:solidFill>
                  <a:schemeClr val="tx1"/>
                </a:solidFill>
              </a:rPr>
              <a:t>勧告解除</a:t>
            </a:r>
            <a:endParaRPr lang="en-US" altLang="ja-JP" dirty="0">
              <a:solidFill>
                <a:schemeClr val="tx1"/>
              </a:solidFill>
            </a:endParaRPr>
          </a:p>
          <a:p>
            <a:pPr marL="0" indent="0">
              <a:buNone/>
            </a:pPr>
            <a:endParaRPr kumimoji="1" lang="ja-JP" altLang="en-US" dirty="0">
              <a:solidFill>
                <a:schemeClr val="tx1"/>
              </a:solidFill>
            </a:endParaRPr>
          </a:p>
        </p:txBody>
      </p:sp>
      <p:sp>
        <p:nvSpPr>
          <p:cNvPr id="7" name="テキスト プレースホルダー 6">
            <a:extLst>
              <a:ext uri="{FF2B5EF4-FFF2-40B4-BE49-F238E27FC236}">
                <a16:creationId xmlns:a16="http://schemas.microsoft.com/office/drawing/2014/main" id="{8C6D92B2-B039-4FC6-AB96-89F8DAE4E2D5}"/>
              </a:ext>
            </a:extLst>
          </p:cNvPr>
          <p:cNvSpPr>
            <a:spLocks noGrp="1"/>
          </p:cNvSpPr>
          <p:nvPr>
            <p:ph type="body" idx="1"/>
          </p:nvPr>
        </p:nvSpPr>
        <p:spPr>
          <a:xfrm>
            <a:off x="713838" y="1260664"/>
            <a:ext cx="5058397" cy="518457"/>
          </a:xfrm>
        </p:spPr>
        <p:txBody>
          <a:bodyPr/>
          <a:lstStyle/>
          <a:p>
            <a:r>
              <a:rPr kumimoji="1" lang="en-US" altLang="ja-JP" b="0" dirty="0">
                <a:solidFill>
                  <a:schemeClr val="tx1"/>
                </a:solidFill>
              </a:rPr>
              <a:t>【</a:t>
            </a:r>
            <a:r>
              <a:rPr kumimoji="1" lang="ja-JP" altLang="en-US" b="0" dirty="0">
                <a:solidFill>
                  <a:schemeClr val="tx1"/>
                </a:solidFill>
              </a:rPr>
              <a:t>目的</a:t>
            </a:r>
            <a:r>
              <a:rPr kumimoji="1" lang="en-US" altLang="ja-JP" b="0" dirty="0">
                <a:solidFill>
                  <a:schemeClr val="tx1"/>
                </a:solidFill>
              </a:rPr>
              <a:t>】</a:t>
            </a:r>
          </a:p>
        </p:txBody>
      </p:sp>
      <p:sp>
        <p:nvSpPr>
          <p:cNvPr id="8" name="コンテンツ プレースホルダー 7">
            <a:extLst>
              <a:ext uri="{FF2B5EF4-FFF2-40B4-BE49-F238E27FC236}">
                <a16:creationId xmlns:a16="http://schemas.microsoft.com/office/drawing/2014/main" id="{49A17CBE-0BBC-44FE-80CB-7AA6D83034B8}"/>
              </a:ext>
            </a:extLst>
          </p:cNvPr>
          <p:cNvSpPr>
            <a:spLocks noGrp="1"/>
          </p:cNvSpPr>
          <p:nvPr>
            <p:ph sz="half" idx="2"/>
          </p:nvPr>
        </p:nvSpPr>
        <p:spPr>
          <a:xfrm>
            <a:off x="713838" y="1931681"/>
            <a:ext cx="5058397" cy="3665655"/>
          </a:xfrm>
        </p:spPr>
        <p:txBody>
          <a:bodyPr/>
          <a:lstStyle/>
          <a:p>
            <a:r>
              <a:rPr kumimoji="1" lang="ja-JP" altLang="en-US" dirty="0">
                <a:solidFill>
                  <a:schemeClr val="tx1"/>
                </a:solidFill>
              </a:rPr>
              <a:t>１．患者本人の情報を収集し、整理します。</a:t>
            </a:r>
            <a:endParaRPr kumimoji="1" lang="en-US" altLang="ja-JP" dirty="0">
              <a:solidFill>
                <a:schemeClr val="tx1"/>
              </a:solidFill>
            </a:endParaRPr>
          </a:p>
          <a:p>
            <a:r>
              <a:rPr kumimoji="1" lang="ja-JP" altLang="en-US" dirty="0">
                <a:solidFill>
                  <a:schemeClr val="tx1"/>
                </a:solidFill>
              </a:rPr>
              <a:t>２．感染源・感染経路を推定してクラスターを早期に検出します。</a:t>
            </a:r>
            <a:endParaRPr kumimoji="1" lang="en-US" altLang="ja-JP" dirty="0">
              <a:solidFill>
                <a:schemeClr val="tx1"/>
              </a:solidFill>
            </a:endParaRPr>
          </a:p>
          <a:p>
            <a:r>
              <a:rPr kumimoji="1" lang="ja-JP" altLang="en-US" dirty="0">
                <a:solidFill>
                  <a:schemeClr val="tx1"/>
                </a:solidFill>
              </a:rPr>
              <a:t>３．次のクラスターの起点となる濃厚接触者を特定し、新たな感染者の早期探知・クラスター追跡の足掛かりをつくります。</a:t>
            </a:r>
            <a:endParaRPr kumimoji="1" lang="en-US" altLang="ja-JP" dirty="0">
              <a:solidFill>
                <a:schemeClr val="tx1"/>
              </a:solidFill>
            </a:endParaRPr>
          </a:p>
          <a:p>
            <a:endParaRPr kumimoji="1" lang="ja-JP" altLang="en-US" dirty="0"/>
          </a:p>
        </p:txBody>
      </p:sp>
    </p:spTree>
    <p:extLst>
      <p:ext uri="{BB962C8B-B14F-4D97-AF65-F5344CB8AC3E}">
        <p14:creationId xmlns:p14="http://schemas.microsoft.com/office/powerpoint/2010/main" val="1162738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3A0476-E11F-4099-84D8-4404CEBAA542}"/>
              </a:ext>
            </a:extLst>
          </p:cNvPr>
          <p:cNvSpPr>
            <a:spLocks noGrp="1"/>
          </p:cNvSpPr>
          <p:nvPr>
            <p:ph type="title"/>
          </p:nvPr>
        </p:nvSpPr>
        <p:spPr>
          <a:xfrm>
            <a:off x="335756" y="276022"/>
            <a:ext cx="11520487" cy="1072172"/>
          </a:xfrm>
        </p:spPr>
        <p:txBody>
          <a:bodyPr>
            <a:normAutofit/>
          </a:bodyPr>
          <a:lstStyle/>
          <a:p>
            <a:r>
              <a:rPr kumimoji="1" lang="ja-JP" altLang="en-US" sz="3600" dirty="0"/>
              <a:t>新型コロナウイルス感染症　基本情報・臨床情報調査票</a:t>
            </a:r>
          </a:p>
        </p:txBody>
      </p:sp>
      <p:sp>
        <p:nvSpPr>
          <p:cNvPr id="3" name="スライド番号プレースホルダー 2">
            <a:extLst>
              <a:ext uri="{FF2B5EF4-FFF2-40B4-BE49-F238E27FC236}">
                <a16:creationId xmlns:a16="http://schemas.microsoft.com/office/drawing/2014/main" id="{9D9A7A22-33F6-4EBC-A4D8-6D9D05F5A9B5}"/>
              </a:ext>
            </a:extLst>
          </p:cNvPr>
          <p:cNvSpPr>
            <a:spLocks noGrp="1"/>
          </p:cNvSpPr>
          <p:nvPr>
            <p:ph type="sldNum" sz="quarter" idx="12"/>
          </p:nvPr>
        </p:nvSpPr>
        <p:spPr/>
        <p:txBody>
          <a:bodyPr/>
          <a:lstStyle/>
          <a:p>
            <a:fld id="{D2B84088-6C80-434B-85AB-84F97018A624}" type="slidenum">
              <a:rPr kumimoji="1" lang="ja-JP" altLang="en-US" smtClean="0"/>
              <a:t>39</a:t>
            </a:fld>
            <a:endParaRPr kumimoji="1" lang="ja-JP" altLang="en-US"/>
          </a:p>
        </p:txBody>
      </p:sp>
      <p:pic>
        <p:nvPicPr>
          <p:cNvPr id="12" name="図 11" descr="テーブル&#10;&#10;自動的に生成された説明">
            <a:extLst>
              <a:ext uri="{FF2B5EF4-FFF2-40B4-BE49-F238E27FC236}">
                <a16:creationId xmlns:a16="http://schemas.microsoft.com/office/drawing/2014/main" id="{D497E4A6-DC73-4A40-AFA3-8482F0266B2D}"/>
              </a:ext>
            </a:extLst>
          </p:cNvPr>
          <p:cNvPicPr>
            <a:picLocks noChangeAspect="1"/>
          </p:cNvPicPr>
          <p:nvPr/>
        </p:nvPicPr>
        <p:blipFill>
          <a:blip r:embed="rId2"/>
          <a:stretch>
            <a:fillRect/>
          </a:stretch>
        </p:blipFill>
        <p:spPr>
          <a:xfrm>
            <a:off x="286828" y="1348194"/>
            <a:ext cx="3943455" cy="4753178"/>
          </a:xfrm>
          <a:prstGeom prst="rect">
            <a:avLst/>
          </a:prstGeom>
        </p:spPr>
      </p:pic>
      <p:pic>
        <p:nvPicPr>
          <p:cNvPr id="14" name="図 13" descr="テーブル&#10;&#10;自動的に生成された説明">
            <a:extLst>
              <a:ext uri="{FF2B5EF4-FFF2-40B4-BE49-F238E27FC236}">
                <a16:creationId xmlns:a16="http://schemas.microsoft.com/office/drawing/2014/main" id="{E471DA0D-FB46-4469-85B9-AFD687E0A2F9}"/>
              </a:ext>
            </a:extLst>
          </p:cNvPr>
          <p:cNvPicPr>
            <a:picLocks noChangeAspect="1"/>
          </p:cNvPicPr>
          <p:nvPr/>
        </p:nvPicPr>
        <p:blipFill>
          <a:blip r:embed="rId3"/>
          <a:stretch>
            <a:fillRect/>
          </a:stretch>
        </p:blipFill>
        <p:spPr>
          <a:xfrm>
            <a:off x="4279211" y="1348194"/>
            <a:ext cx="4117366" cy="5034166"/>
          </a:xfrm>
          <a:prstGeom prst="rect">
            <a:avLst/>
          </a:prstGeom>
        </p:spPr>
      </p:pic>
      <p:pic>
        <p:nvPicPr>
          <p:cNvPr id="16" name="図 15" descr="文字と数字の書かれた紙&#10;&#10;中程度の精度で自動的に生成された説明">
            <a:extLst>
              <a:ext uri="{FF2B5EF4-FFF2-40B4-BE49-F238E27FC236}">
                <a16:creationId xmlns:a16="http://schemas.microsoft.com/office/drawing/2014/main" id="{A00F9F2E-B9C1-4939-94CE-7A375EF404F4}"/>
              </a:ext>
            </a:extLst>
          </p:cNvPr>
          <p:cNvPicPr>
            <a:picLocks noChangeAspect="1"/>
          </p:cNvPicPr>
          <p:nvPr/>
        </p:nvPicPr>
        <p:blipFill>
          <a:blip r:embed="rId4"/>
          <a:stretch>
            <a:fillRect/>
          </a:stretch>
        </p:blipFill>
        <p:spPr>
          <a:xfrm>
            <a:off x="8091629" y="1348194"/>
            <a:ext cx="3510613" cy="4217416"/>
          </a:xfrm>
          <a:prstGeom prst="rect">
            <a:avLst/>
          </a:prstGeom>
        </p:spPr>
      </p:pic>
    </p:spTree>
    <p:extLst>
      <p:ext uri="{BB962C8B-B14F-4D97-AF65-F5344CB8AC3E}">
        <p14:creationId xmlns:p14="http://schemas.microsoft.com/office/powerpoint/2010/main" val="4130114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p:txBody>
          <a:bodyPr rtlCol="0"/>
          <a:lstStyle/>
          <a:p>
            <a:pPr marL="0" indent="0" rtl="0">
              <a:buNone/>
            </a:pPr>
            <a:r>
              <a:rPr lang="ja-JP" altLang="en-US" dirty="0"/>
              <a:t>１　はじめに</a:t>
            </a:r>
            <a:endParaRPr lang="en-US" altLang="ja-JP" dirty="0"/>
          </a:p>
          <a:p>
            <a:pPr marL="0" indent="0" rtl="0">
              <a:buNone/>
            </a:pPr>
            <a:r>
              <a:rPr lang="ja-JP" altLang="en-US" dirty="0"/>
              <a:t>コロナ禍に入りいろいろ日常生活が変わっていった中で、学生たちの暮らしはどのように変わっていったのか</a:t>
            </a:r>
            <a:endParaRPr lang="en-US" altLang="ja-JP" dirty="0"/>
          </a:p>
          <a:p>
            <a:pPr marL="0" indent="0" rtl="0">
              <a:buNone/>
            </a:pPr>
            <a:r>
              <a:rPr lang="ja-JP" altLang="en-US" dirty="0"/>
              <a:t>コロナ禍であっても、社会人は会社へ行き、小学生、中学生、高校生は学校が始まり、きちんと対策したうえで生活を送っていた中、大学生はどうだったのか</a:t>
            </a:r>
            <a:endParaRPr lang="en-US" altLang="ja-JP" dirty="0"/>
          </a:p>
          <a:p>
            <a:pPr marL="0" indent="0" rtl="0">
              <a:buNone/>
            </a:pPr>
            <a:endParaRPr lang="en-US" altLang="ja-JP" dirty="0">
              <a:latin typeface="Meiryo UI" panose="020B0604030504040204" pitchFamily="50" charset="-128"/>
              <a:ea typeface="Meiryo UI" panose="020B0604030504040204" pitchFamily="50" charset="-128"/>
            </a:endParaRPr>
          </a:p>
          <a:p>
            <a:pPr marL="0" indent="0" rtl="0">
              <a:buNone/>
            </a:pPr>
            <a:r>
              <a:rPr lang="ja-JP" altLang="en-US" dirty="0"/>
              <a:t>今回は学生の中でも、</a:t>
            </a:r>
            <a:r>
              <a:rPr lang="en-US" altLang="ja-JP" dirty="0"/>
              <a:t>【</a:t>
            </a:r>
            <a:r>
              <a:rPr lang="ja-JP" altLang="en-US" dirty="0"/>
              <a:t>体育会系</a:t>
            </a:r>
            <a:r>
              <a:rPr lang="en-US" altLang="ja-JP" dirty="0"/>
              <a:t>】</a:t>
            </a:r>
            <a:r>
              <a:rPr lang="ja-JP" altLang="en-US" dirty="0"/>
              <a:t>に所属していた学生に調査を行い、データを記録した。</a:t>
            </a:r>
            <a:endParaRPr lang="ja-JP" altLang="en-US" dirty="0">
              <a:latin typeface="Meiryo UI" panose="020B0604030504040204" pitchFamily="50" charset="-128"/>
              <a:ea typeface="Meiryo UI" panose="020B0604030504040204" pitchFamily="50" charset="-128"/>
            </a:endParaRPr>
          </a:p>
        </p:txBody>
      </p:sp>
      <p:sp>
        <p:nvSpPr>
          <p:cNvPr id="4" name="タイトル 3"/>
          <p:cNvSpPr>
            <a:spLocks noGrp="1"/>
          </p:cNvSpPr>
          <p:nvPr>
            <p:ph type="title"/>
          </p:nvPr>
        </p:nvSpPr>
        <p:spPr>
          <a:xfrm>
            <a:off x="544452" y="2647728"/>
            <a:ext cx="3516559" cy="1722419"/>
          </a:xfrm>
        </p:spPr>
        <p:txBody>
          <a:bodyPr rtlCol="0"/>
          <a:lstStyle/>
          <a:p>
            <a:pPr rtl="0"/>
            <a:r>
              <a:rPr lang="ja-JP" altLang="en-US" dirty="0"/>
              <a:t>コロナ禍での学生（体育会系）</a:t>
            </a:r>
            <a:endParaRPr lang="ja-JP" altLang="en-US" dirty="0">
              <a:latin typeface="Meiryo UI" panose="020B0604030504040204" pitchFamily="50" charset="-128"/>
              <a:ea typeface="Meiryo UI" panose="020B0604030504040204" pitchFamily="50" charset="-128"/>
            </a:endParaRPr>
          </a:p>
        </p:txBody>
      </p:sp>
      <p:grpSp>
        <p:nvGrpSpPr>
          <p:cNvPr id="16" name="グループ 40" descr="双眼鏡アイコン"/>
          <p:cNvGrpSpPr>
            <a:grpSpLocks noChangeAspect="1"/>
          </p:cNvGrpSpPr>
          <p:nvPr/>
        </p:nvGrpSpPr>
        <p:grpSpPr bwMode="auto">
          <a:xfrm>
            <a:off x="8636173" y="3443111"/>
            <a:ext cx="3301707" cy="3054269"/>
            <a:chOff x="3438" y="454"/>
            <a:chExt cx="427" cy="395"/>
          </a:xfrm>
          <a:solidFill>
            <a:schemeClr val="bg1">
              <a:alpha val="50000"/>
            </a:schemeClr>
          </a:solidFill>
        </p:grpSpPr>
        <p:sp>
          <p:nvSpPr>
            <p:cNvPr id="17" name="フリーフォーム(F) 41"/>
            <p:cNvSpPr>
              <a:spLocks noEditPoints="1"/>
            </p:cNvSpPr>
            <p:nvPr/>
          </p:nvSpPr>
          <p:spPr bwMode="auto">
            <a:xfrm>
              <a:off x="3438" y="653"/>
              <a:ext cx="196" cy="196"/>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5"/>
                    <a:pt x="36" y="120"/>
                    <a:pt x="66" y="120"/>
                  </a:cubicBezTo>
                  <a:cubicBezTo>
                    <a:pt x="96" y="120"/>
                    <a:pt x="120" y="95"/>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8" name="フリーフォーム 42"/>
            <p:cNvSpPr>
              <a:spLocks/>
            </p:cNvSpPr>
            <p:nvPr/>
          </p:nvSpPr>
          <p:spPr bwMode="auto">
            <a:xfrm>
              <a:off x="3455" y="457"/>
              <a:ext cx="179" cy="250"/>
            </a:xfrm>
            <a:custGeom>
              <a:avLst/>
              <a:gdLst>
                <a:gd name="T0" fmla="*/ 7 w 121"/>
                <a:gd name="T1" fmla="*/ 169 h 169"/>
                <a:gd name="T2" fmla="*/ 4 w 121"/>
                <a:gd name="T3" fmla="*/ 168 h 169"/>
                <a:gd name="T4" fmla="*/ 1 w 121"/>
                <a:gd name="T5" fmla="*/ 160 h 169"/>
                <a:gd name="T6" fmla="*/ 37 w 121"/>
                <a:gd name="T7" fmla="*/ 76 h 169"/>
                <a:gd name="T8" fmla="*/ 39 w 121"/>
                <a:gd name="T9" fmla="*/ 74 h 169"/>
                <a:gd name="T10" fmla="*/ 56 w 121"/>
                <a:gd name="T11" fmla="*/ 57 h 169"/>
                <a:gd name="T12" fmla="*/ 73 w 121"/>
                <a:gd name="T13" fmla="*/ 11 h 169"/>
                <a:gd name="T14" fmla="*/ 75 w 121"/>
                <a:gd name="T15" fmla="*/ 8 h 169"/>
                <a:gd name="T16" fmla="*/ 97 w 121"/>
                <a:gd name="T17" fmla="*/ 0 h 169"/>
                <a:gd name="T18" fmla="*/ 119 w 121"/>
                <a:gd name="T19" fmla="*/ 8 h 169"/>
                <a:gd name="T20" fmla="*/ 121 w 121"/>
                <a:gd name="T21" fmla="*/ 13 h 169"/>
                <a:gd name="T22" fmla="*/ 121 w 121"/>
                <a:gd name="T23" fmla="*/ 61 h 169"/>
                <a:gd name="T24" fmla="*/ 115 w 121"/>
                <a:gd name="T25" fmla="*/ 67 h 169"/>
                <a:gd name="T26" fmla="*/ 109 w 121"/>
                <a:gd name="T27" fmla="*/ 61 h 169"/>
                <a:gd name="T28" fmla="*/ 109 w 121"/>
                <a:gd name="T29" fmla="*/ 15 h 169"/>
                <a:gd name="T30" fmla="*/ 84 w 121"/>
                <a:gd name="T31" fmla="*/ 16 h 169"/>
                <a:gd name="T32" fmla="*/ 66 w 121"/>
                <a:gd name="T33" fmla="*/ 63 h 169"/>
                <a:gd name="T34" fmla="*/ 65 w 121"/>
                <a:gd name="T35" fmla="*/ 65 h 169"/>
                <a:gd name="T36" fmla="*/ 48 w 121"/>
                <a:gd name="T37" fmla="*/ 82 h 169"/>
                <a:gd name="T38" fmla="*/ 12 w 121"/>
                <a:gd name="T39" fmla="*/ 165 h 169"/>
                <a:gd name="T40" fmla="*/ 7 w 121"/>
                <a:gd name="T41"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 h="169">
                  <a:moveTo>
                    <a:pt x="7" y="169"/>
                  </a:moveTo>
                  <a:cubicBezTo>
                    <a:pt x="6" y="169"/>
                    <a:pt x="5" y="168"/>
                    <a:pt x="4" y="168"/>
                  </a:cubicBezTo>
                  <a:cubicBezTo>
                    <a:pt x="1" y="167"/>
                    <a:pt x="0" y="163"/>
                    <a:pt x="1" y="160"/>
                  </a:cubicBezTo>
                  <a:cubicBezTo>
                    <a:pt x="37" y="76"/>
                    <a:pt x="37" y="76"/>
                    <a:pt x="37" y="76"/>
                  </a:cubicBezTo>
                  <a:cubicBezTo>
                    <a:pt x="38" y="76"/>
                    <a:pt x="38" y="75"/>
                    <a:pt x="39" y="74"/>
                  </a:cubicBezTo>
                  <a:cubicBezTo>
                    <a:pt x="56" y="57"/>
                    <a:pt x="56" y="57"/>
                    <a:pt x="56" y="57"/>
                  </a:cubicBezTo>
                  <a:cubicBezTo>
                    <a:pt x="73" y="11"/>
                    <a:pt x="73" y="11"/>
                    <a:pt x="73" y="11"/>
                  </a:cubicBezTo>
                  <a:cubicBezTo>
                    <a:pt x="74" y="10"/>
                    <a:pt x="74" y="9"/>
                    <a:pt x="75" y="8"/>
                  </a:cubicBezTo>
                  <a:cubicBezTo>
                    <a:pt x="80" y="3"/>
                    <a:pt x="88" y="0"/>
                    <a:pt x="97" y="0"/>
                  </a:cubicBezTo>
                  <a:cubicBezTo>
                    <a:pt x="106" y="0"/>
                    <a:pt x="114" y="3"/>
                    <a:pt x="119" y="8"/>
                  </a:cubicBezTo>
                  <a:cubicBezTo>
                    <a:pt x="120" y="10"/>
                    <a:pt x="121" y="11"/>
                    <a:pt x="121" y="13"/>
                  </a:cubicBezTo>
                  <a:cubicBezTo>
                    <a:pt x="121" y="61"/>
                    <a:pt x="121" y="61"/>
                    <a:pt x="121" y="61"/>
                  </a:cubicBezTo>
                  <a:cubicBezTo>
                    <a:pt x="121" y="64"/>
                    <a:pt x="118" y="67"/>
                    <a:pt x="115" y="67"/>
                  </a:cubicBezTo>
                  <a:cubicBezTo>
                    <a:pt x="112" y="67"/>
                    <a:pt x="109" y="64"/>
                    <a:pt x="109" y="61"/>
                  </a:cubicBezTo>
                  <a:cubicBezTo>
                    <a:pt x="109" y="15"/>
                    <a:pt x="109" y="15"/>
                    <a:pt x="109" y="15"/>
                  </a:cubicBezTo>
                  <a:cubicBezTo>
                    <a:pt x="102" y="10"/>
                    <a:pt x="90" y="11"/>
                    <a:pt x="84" y="16"/>
                  </a:cubicBezTo>
                  <a:cubicBezTo>
                    <a:pt x="66" y="63"/>
                    <a:pt x="66" y="63"/>
                    <a:pt x="66" y="63"/>
                  </a:cubicBezTo>
                  <a:cubicBezTo>
                    <a:pt x="66" y="64"/>
                    <a:pt x="66" y="64"/>
                    <a:pt x="65" y="65"/>
                  </a:cubicBezTo>
                  <a:cubicBezTo>
                    <a:pt x="48" y="82"/>
                    <a:pt x="48" y="82"/>
                    <a:pt x="48" y="82"/>
                  </a:cubicBezTo>
                  <a:cubicBezTo>
                    <a:pt x="12" y="165"/>
                    <a:pt x="12" y="165"/>
                    <a:pt x="12" y="165"/>
                  </a:cubicBezTo>
                  <a:cubicBezTo>
                    <a:pt x="11" y="167"/>
                    <a:pt x="9" y="169"/>
                    <a:pt x="7"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9" name="フリーフォーム(F) 43"/>
            <p:cNvSpPr>
              <a:spLocks noEditPoints="1"/>
            </p:cNvSpPr>
            <p:nvPr/>
          </p:nvSpPr>
          <p:spPr bwMode="auto">
            <a:xfrm>
              <a:off x="3669" y="653"/>
              <a:ext cx="196" cy="196"/>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5"/>
                    <a:pt x="36" y="120"/>
                    <a:pt x="66" y="120"/>
                  </a:cubicBezTo>
                  <a:cubicBezTo>
                    <a:pt x="96" y="120"/>
                    <a:pt x="120" y="95"/>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0" name="フリーフォーム(F) 44"/>
            <p:cNvSpPr>
              <a:spLocks/>
            </p:cNvSpPr>
            <p:nvPr/>
          </p:nvSpPr>
          <p:spPr bwMode="auto">
            <a:xfrm>
              <a:off x="3669" y="454"/>
              <a:ext cx="179" cy="253"/>
            </a:xfrm>
            <a:custGeom>
              <a:avLst/>
              <a:gdLst>
                <a:gd name="T0" fmla="*/ 114 w 121"/>
                <a:gd name="T1" fmla="*/ 171 h 171"/>
                <a:gd name="T2" fmla="*/ 108 w 121"/>
                <a:gd name="T3" fmla="*/ 167 h 171"/>
                <a:gd name="T4" fmla="*/ 73 w 121"/>
                <a:gd name="T5" fmla="*/ 84 h 171"/>
                <a:gd name="T6" fmla="*/ 56 w 121"/>
                <a:gd name="T7" fmla="*/ 67 h 171"/>
                <a:gd name="T8" fmla="*/ 54 w 121"/>
                <a:gd name="T9" fmla="*/ 65 h 171"/>
                <a:gd name="T10" fmla="*/ 37 w 121"/>
                <a:gd name="T11" fmla="*/ 19 h 171"/>
                <a:gd name="T12" fmla="*/ 12 w 121"/>
                <a:gd name="T13" fmla="*/ 18 h 171"/>
                <a:gd name="T14" fmla="*/ 12 w 121"/>
                <a:gd name="T15" fmla="*/ 63 h 171"/>
                <a:gd name="T16" fmla="*/ 6 w 121"/>
                <a:gd name="T17" fmla="*/ 69 h 171"/>
                <a:gd name="T18" fmla="*/ 0 w 121"/>
                <a:gd name="T19" fmla="*/ 63 h 171"/>
                <a:gd name="T20" fmla="*/ 0 w 121"/>
                <a:gd name="T21" fmla="*/ 15 h 171"/>
                <a:gd name="T22" fmla="*/ 2 w 121"/>
                <a:gd name="T23" fmla="*/ 11 h 171"/>
                <a:gd name="T24" fmla="*/ 46 w 121"/>
                <a:gd name="T25" fmla="*/ 11 h 171"/>
                <a:gd name="T26" fmla="*/ 47 w 121"/>
                <a:gd name="T27" fmla="*/ 13 h 171"/>
                <a:gd name="T28" fmla="*/ 65 w 121"/>
                <a:gd name="T29" fmla="*/ 59 h 171"/>
                <a:gd name="T30" fmla="*/ 82 w 121"/>
                <a:gd name="T31" fmla="*/ 76 h 171"/>
                <a:gd name="T32" fmla="*/ 83 w 121"/>
                <a:gd name="T33" fmla="*/ 78 h 171"/>
                <a:gd name="T34" fmla="*/ 119 w 121"/>
                <a:gd name="T35" fmla="*/ 162 h 171"/>
                <a:gd name="T36" fmla="*/ 116 w 121"/>
                <a:gd name="T37" fmla="*/ 170 h 171"/>
                <a:gd name="T38" fmla="*/ 114 w 121"/>
                <a:gd name="T3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1" h="171">
                  <a:moveTo>
                    <a:pt x="114" y="171"/>
                  </a:moveTo>
                  <a:cubicBezTo>
                    <a:pt x="112" y="171"/>
                    <a:pt x="109" y="169"/>
                    <a:pt x="108" y="167"/>
                  </a:cubicBezTo>
                  <a:cubicBezTo>
                    <a:pt x="73" y="84"/>
                    <a:pt x="73" y="84"/>
                    <a:pt x="73" y="84"/>
                  </a:cubicBezTo>
                  <a:cubicBezTo>
                    <a:pt x="56" y="67"/>
                    <a:pt x="56" y="67"/>
                    <a:pt x="56" y="67"/>
                  </a:cubicBezTo>
                  <a:cubicBezTo>
                    <a:pt x="55" y="66"/>
                    <a:pt x="55" y="66"/>
                    <a:pt x="54" y="65"/>
                  </a:cubicBezTo>
                  <a:cubicBezTo>
                    <a:pt x="37" y="19"/>
                    <a:pt x="37" y="19"/>
                    <a:pt x="37" y="19"/>
                  </a:cubicBezTo>
                  <a:cubicBezTo>
                    <a:pt x="30" y="13"/>
                    <a:pt x="19" y="13"/>
                    <a:pt x="12" y="18"/>
                  </a:cubicBezTo>
                  <a:cubicBezTo>
                    <a:pt x="12" y="63"/>
                    <a:pt x="12" y="63"/>
                    <a:pt x="12" y="63"/>
                  </a:cubicBezTo>
                  <a:cubicBezTo>
                    <a:pt x="12" y="66"/>
                    <a:pt x="9" y="69"/>
                    <a:pt x="6" y="69"/>
                  </a:cubicBezTo>
                  <a:cubicBezTo>
                    <a:pt x="3" y="69"/>
                    <a:pt x="0" y="66"/>
                    <a:pt x="0" y="63"/>
                  </a:cubicBezTo>
                  <a:cubicBezTo>
                    <a:pt x="0" y="15"/>
                    <a:pt x="0" y="15"/>
                    <a:pt x="0" y="15"/>
                  </a:cubicBezTo>
                  <a:cubicBezTo>
                    <a:pt x="0" y="14"/>
                    <a:pt x="0" y="12"/>
                    <a:pt x="2" y="11"/>
                  </a:cubicBezTo>
                  <a:cubicBezTo>
                    <a:pt x="13" y="0"/>
                    <a:pt x="35" y="0"/>
                    <a:pt x="46" y="11"/>
                  </a:cubicBezTo>
                  <a:cubicBezTo>
                    <a:pt x="47" y="12"/>
                    <a:pt x="47" y="12"/>
                    <a:pt x="47" y="13"/>
                  </a:cubicBezTo>
                  <a:cubicBezTo>
                    <a:pt x="65" y="59"/>
                    <a:pt x="65" y="59"/>
                    <a:pt x="65" y="59"/>
                  </a:cubicBezTo>
                  <a:cubicBezTo>
                    <a:pt x="82" y="76"/>
                    <a:pt x="82" y="76"/>
                    <a:pt x="82" y="76"/>
                  </a:cubicBezTo>
                  <a:cubicBezTo>
                    <a:pt x="83" y="77"/>
                    <a:pt x="83" y="78"/>
                    <a:pt x="83" y="78"/>
                  </a:cubicBezTo>
                  <a:cubicBezTo>
                    <a:pt x="119" y="162"/>
                    <a:pt x="119" y="162"/>
                    <a:pt x="119" y="162"/>
                  </a:cubicBezTo>
                  <a:cubicBezTo>
                    <a:pt x="121" y="165"/>
                    <a:pt x="119" y="169"/>
                    <a:pt x="116" y="170"/>
                  </a:cubicBezTo>
                  <a:cubicBezTo>
                    <a:pt x="115" y="170"/>
                    <a:pt x="115" y="171"/>
                    <a:pt x="114" y="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1" name="フリーフォーム(F) 45"/>
            <p:cNvSpPr>
              <a:spLocks/>
            </p:cNvSpPr>
            <p:nvPr/>
          </p:nvSpPr>
          <p:spPr bwMode="auto">
            <a:xfrm>
              <a:off x="3572" y="574"/>
              <a:ext cx="159" cy="53"/>
            </a:xfrm>
            <a:custGeom>
              <a:avLst/>
              <a:gdLst>
                <a:gd name="T0" fmla="*/ 102 w 108"/>
                <a:gd name="T1" fmla="*/ 36 h 36"/>
                <a:gd name="T2" fmla="*/ 96 w 108"/>
                <a:gd name="T3" fmla="*/ 30 h 36"/>
                <a:gd name="T4" fmla="*/ 54 w 108"/>
                <a:gd name="T5" fmla="*/ 12 h 36"/>
                <a:gd name="T6" fmla="*/ 12 w 108"/>
                <a:gd name="T7" fmla="*/ 30 h 36"/>
                <a:gd name="T8" fmla="*/ 6 w 108"/>
                <a:gd name="T9" fmla="*/ 36 h 36"/>
                <a:gd name="T10" fmla="*/ 0 w 108"/>
                <a:gd name="T11" fmla="*/ 30 h 36"/>
                <a:gd name="T12" fmla="*/ 54 w 108"/>
                <a:gd name="T13" fmla="*/ 0 h 36"/>
                <a:gd name="T14" fmla="*/ 108 w 108"/>
                <a:gd name="T15" fmla="*/ 30 h 36"/>
                <a:gd name="T16" fmla="*/ 102 w 108"/>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6">
                  <a:moveTo>
                    <a:pt x="102" y="36"/>
                  </a:moveTo>
                  <a:cubicBezTo>
                    <a:pt x="99" y="36"/>
                    <a:pt x="96" y="33"/>
                    <a:pt x="96" y="30"/>
                  </a:cubicBezTo>
                  <a:cubicBezTo>
                    <a:pt x="96" y="21"/>
                    <a:pt x="78" y="12"/>
                    <a:pt x="54" y="12"/>
                  </a:cubicBezTo>
                  <a:cubicBezTo>
                    <a:pt x="30" y="12"/>
                    <a:pt x="12" y="21"/>
                    <a:pt x="12" y="30"/>
                  </a:cubicBezTo>
                  <a:cubicBezTo>
                    <a:pt x="12" y="33"/>
                    <a:pt x="9" y="36"/>
                    <a:pt x="6" y="36"/>
                  </a:cubicBezTo>
                  <a:cubicBezTo>
                    <a:pt x="3" y="36"/>
                    <a:pt x="0" y="33"/>
                    <a:pt x="0" y="30"/>
                  </a:cubicBezTo>
                  <a:cubicBezTo>
                    <a:pt x="0" y="13"/>
                    <a:pt x="23" y="0"/>
                    <a:pt x="54" y="0"/>
                  </a:cubicBezTo>
                  <a:cubicBezTo>
                    <a:pt x="85" y="0"/>
                    <a:pt x="108" y="13"/>
                    <a:pt x="108" y="30"/>
                  </a:cubicBezTo>
                  <a:cubicBezTo>
                    <a:pt x="108" y="33"/>
                    <a:pt x="105" y="36"/>
                    <a:pt x="10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2" name="フリーフォーム 46"/>
            <p:cNvSpPr>
              <a:spLocks/>
            </p:cNvSpPr>
            <p:nvPr/>
          </p:nvSpPr>
          <p:spPr bwMode="auto">
            <a:xfrm>
              <a:off x="3616" y="575"/>
              <a:ext cx="18" cy="185"/>
            </a:xfrm>
            <a:custGeom>
              <a:avLst/>
              <a:gdLst>
                <a:gd name="T0" fmla="*/ 6 w 12"/>
                <a:gd name="T1" fmla="*/ 125 h 125"/>
                <a:gd name="T2" fmla="*/ 0 w 12"/>
                <a:gd name="T3" fmla="*/ 119 h 125"/>
                <a:gd name="T4" fmla="*/ 0 w 12"/>
                <a:gd name="T5" fmla="*/ 6 h 125"/>
                <a:gd name="T6" fmla="*/ 6 w 12"/>
                <a:gd name="T7" fmla="*/ 0 h 125"/>
                <a:gd name="T8" fmla="*/ 12 w 12"/>
                <a:gd name="T9" fmla="*/ 6 h 125"/>
                <a:gd name="T10" fmla="*/ 12 w 12"/>
                <a:gd name="T11" fmla="*/ 119 h 125"/>
                <a:gd name="T12" fmla="*/ 6 w 12"/>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12" h="125">
                  <a:moveTo>
                    <a:pt x="6" y="125"/>
                  </a:moveTo>
                  <a:cubicBezTo>
                    <a:pt x="3" y="125"/>
                    <a:pt x="0" y="122"/>
                    <a:pt x="0" y="119"/>
                  </a:cubicBezTo>
                  <a:cubicBezTo>
                    <a:pt x="0" y="6"/>
                    <a:pt x="0" y="6"/>
                    <a:pt x="0" y="6"/>
                  </a:cubicBezTo>
                  <a:cubicBezTo>
                    <a:pt x="0" y="3"/>
                    <a:pt x="3" y="0"/>
                    <a:pt x="6" y="0"/>
                  </a:cubicBezTo>
                  <a:cubicBezTo>
                    <a:pt x="9" y="0"/>
                    <a:pt x="12" y="3"/>
                    <a:pt x="12" y="6"/>
                  </a:cubicBezTo>
                  <a:cubicBezTo>
                    <a:pt x="12" y="119"/>
                    <a:pt x="12" y="119"/>
                    <a:pt x="12" y="119"/>
                  </a:cubicBezTo>
                  <a:cubicBezTo>
                    <a:pt x="12" y="122"/>
                    <a:pt x="9" y="125"/>
                    <a:pt x="6"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3" name="フリーフォーム(F) 47"/>
            <p:cNvSpPr>
              <a:spLocks/>
            </p:cNvSpPr>
            <p:nvPr/>
          </p:nvSpPr>
          <p:spPr bwMode="auto">
            <a:xfrm>
              <a:off x="3669" y="575"/>
              <a:ext cx="18" cy="185"/>
            </a:xfrm>
            <a:custGeom>
              <a:avLst/>
              <a:gdLst>
                <a:gd name="T0" fmla="*/ 6 w 12"/>
                <a:gd name="T1" fmla="*/ 125 h 125"/>
                <a:gd name="T2" fmla="*/ 0 w 12"/>
                <a:gd name="T3" fmla="*/ 119 h 125"/>
                <a:gd name="T4" fmla="*/ 0 w 12"/>
                <a:gd name="T5" fmla="*/ 6 h 125"/>
                <a:gd name="T6" fmla="*/ 6 w 12"/>
                <a:gd name="T7" fmla="*/ 0 h 125"/>
                <a:gd name="T8" fmla="*/ 12 w 12"/>
                <a:gd name="T9" fmla="*/ 6 h 125"/>
                <a:gd name="T10" fmla="*/ 12 w 12"/>
                <a:gd name="T11" fmla="*/ 119 h 125"/>
                <a:gd name="T12" fmla="*/ 6 w 12"/>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12" h="125">
                  <a:moveTo>
                    <a:pt x="6" y="125"/>
                  </a:moveTo>
                  <a:cubicBezTo>
                    <a:pt x="3" y="125"/>
                    <a:pt x="0" y="122"/>
                    <a:pt x="0" y="119"/>
                  </a:cubicBezTo>
                  <a:cubicBezTo>
                    <a:pt x="0" y="6"/>
                    <a:pt x="0" y="6"/>
                    <a:pt x="0" y="6"/>
                  </a:cubicBezTo>
                  <a:cubicBezTo>
                    <a:pt x="0" y="3"/>
                    <a:pt x="3" y="0"/>
                    <a:pt x="6" y="0"/>
                  </a:cubicBezTo>
                  <a:cubicBezTo>
                    <a:pt x="9" y="0"/>
                    <a:pt x="12" y="3"/>
                    <a:pt x="12" y="6"/>
                  </a:cubicBezTo>
                  <a:cubicBezTo>
                    <a:pt x="12" y="119"/>
                    <a:pt x="12" y="119"/>
                    <a:pt x="12" y="119"/>
                  </a:cubicBezTo>
                  <a:cubicBezTo>
                    <a:pt x="12" y="122"/>
                    <a:pt x="9" y="125"/>
                    <a:pt x="6"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4" name="フリーフォーム(F) 48"/>
            <p:cNvSpPr>
              <a:spLocks/>
            </p:cNvSpPr>
            <p:nvPr/>
          </p:nvSpPr>
          <p:spPr bwMode="auto">
            <a:xfrm>
              <a:off x="3474" y="689"/>
              <a:ext cx="71" cy="71"/>
            </a:xfrm>
            <a:custGeom>
              <a:avLst/>
              <a:gdLst>
                <a:gd name="T0" fmla="*/ 6 w 48"/>
                <a:gd name="T1" fmla="*/ 48 h 48"/>
                <a:gd name="T2" fmla="*/ 0 w 48"/>
                <a:gd name="T3" fmla="*/ 42 h 48"/>
                <a:gd name="T4" fmla="*/ 42 w 48"/>
                <a:gd name="T5" fmla="*/ 0 h 48"/>
                <a:gd name="T6" fmla="*/ 48 w 48"/>
                <a:gd name="T7" fmla="*/ 6 h 48"/>
                <a:gd name="T8" fmla="*/ 42 w 48"/>
                <a:gd name="T9" fmla="*/ 12 h 48"/>
                <a:gd name="T10" fmla="*/ 12 w 48"/>
                <a:gd name="T11" fmla="*/ 42 h 48"/>
                <a:gd name="T12" fmla="*/ 6 w 4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48"/>
                  </a:moveTo>
                  <a:cubicBezTo>
                    <a:pt x="3" y="48"/>
                    <a:pt x="0" y="45"/>
                    <a:pt x="0" y="42"/>
                  </a:cubicBezTo>
                  <a:cubicBezTo>
                    <a:pt x="0" y="18"/>
                    <a:pt x="19" y="0"/>
                    <a:pt x="42" y="0"/>
                  </a:cubicBezTo>
                  <a:cubicBezTo>
                    <a:pt x="45" y="0"/>
                    <a:pt x="48" y="2"/>
                    <a:pt x="48" y="6"/>
                  </a:cubicBezTo>
                  <a:cubicBezTo>
                    <a:pt x="48" y="9"/>
                    <a:pt x="45" y="12"/>
                    <a:pt x="42" y="12"/>
                  </a:cubicBezTo>
                  <a:cubicBezTo>
                    <a:pt x="25" y="12"/>
                    <a:pt x="12" y="25"/>
                    <a:pt x="12" y="42"/>
                  </a:cubicBezTo>
                  <a:cubicBezTo>
                    <a:pt x="12" y="45"/>
                    <a:pt x="9" y="48"/>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5" name="フリーフォーム(F) 49"/>
            <p:cNvSpPr>
              <a:spLocks/>
            </p:cNvSpPr>
            <p:nvPr/>
          </p:nvSpPr>
          <p:spPr bwMode="auto">
            <a:xfrm>
              <a:off x="3705" y="689"/>
              <a:ext cx="71" cy="71"/>
            </a:xfrm>
            <a:custGeom>
              <a:avLst/>
              <a:gdLst>
                <a:gd name="T0" fmla="*/ 6 w 48"/>
                <a:gd name="T1" fmla="*/ 48 h 48"/>
                <a:gd name="T2" fmla="*/ 0 w 48"/>
                <a:gd name="T3" fmla="*/ 42 h 48"/>
                <a:gd name="T4" fmla="*/ 42 w 48"/>
                <a:gd name="T5" fmla="*/ 0 h 48"/>
                <a:gd name="T6" fmla="*/ 48 w 48"/>
                <a:gd name="T7" fmla="*/ 6 h 48"/>
                <a:gd name="T8" fmla="*/ 42 w 48"/>
                <a:gd name="T9" fmla="*/ 12 h 48"/>
                <a:gd name="T10" fmla="*/ 12 w 48"/>
                <a:gd name="T11" fmla="*/ 42 h 48"/>
                <a:gd name="T12" fmla="*/ 6 w 4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48"/>
                  </a:moveTo>
                  <a:cubicBezTo>
                    <a:pt x="3" y="48"/>
                    <a:pt x="0" y="45"/>
                    <a:pt x="0" y="42"/>
                  </a:cubicBezTo>
                  <a:cubicBezTo>
                    <a:pt x="0" y="18"/>
                    <a:pt x="19" y="0"/>
                    <a:pt x="42" y="0"/>
                  </a:cubicBezTo>
                  <a:cubicBezTo>
                    <a:pt x="45" y="0"/>
                    <a:pt x="48" y="2"/>
                    <a:pt x="48" y="6"/>
                  </a:cubicBezTo>
                  <a:cubicBezTo>
                    <a:pt x="48" y="9"/>
                    <a:pt x="45" y="12"/>
                    <a:pt x="42" y="12"/>
                  </a:cubicBezTo>
                  <a:cubicBezTo>
                    <a:pt x="25" y="12"/>
                    <a:pt x="12" y="25"/>
                    <a:pt x="12" y="42"/>
                  </a:cubicBezTo>
                  <a:cubicBezTo>
                    <a:pt x="12" y="45"/>
                    <a:pt x="9" y="48"/>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grpSp>
      <p:grpSp>
        <p:nvGrpSpPr>
          <p:cNvPr id="28" name="グループ 40" descr="双眼鏡アイコン"/>
          <p:cNvGrpSpPr>
            <a:grpSpLocks noChangeAspect="1"/>
          </p:cNvGrpSpPr>
          <p:nvPr/>
        </p:nvGrpSpPr>
        <p:grpSpPr bwMode="auto">
          <a:xfrm>
            <a:off x="868680" y="2433209"/>
            <a:ext cx="530860" cy="491076"/>
            <a:chOff x="3438" y="454"/>
            <a:chExt cx="427" cy="395"/>
          </a:xfrm>
          <a:solidFill>
            <a:schemeClr val="accent1"/>
          </a:solidFill>
        </p:grpSpPr>
        <p:sp>
          <p:nvSpPr>
            <p:cNvPr id="29" name="フリーフォーム(F) 41"/>
            <p:cNvSpPr>
              <a:spLocks noEditPoints="1"/>
            </p:cNvSpPr>
            <p:nvPr/>
          </p:nvSpPr>
          <p:spPr bwMode="auto">
            <a:xfrm>
              <a:off x="3438" y="653"/>
              <a:ext cx="196" cy="196"/>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5"/>
                    <a:pt x="36" y="120"/>
                    <a:pt x="66" y="120"/>
                  </a:cubicBezTo>
                  <a:cubicBezTo>
                    <a:pt x="96" y="120"/>
                    <a:pt x="120" y="95"/>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0" name="フリーフォーム 42"/>
            <p:cNvSpPr>
              <a:spLocks/>
            </p:cNvSpPr>
            <p:nvPr/>
          </p:nvSpPr>
          <p:spPr bwMode="auto">
            <a:xfrm>
              <a:off x="3455" y="457"/>
              <a:ext cx="179" cy="250"/>
            </a:xfrm>
            <a:custGeom>
              <a:avLst/>
              <a:gdLst>
                <a:gd name="T0" fmla="*/ 7 w 121"/>
                <a:gd name="T1" fmla="*/ 169 h 169"/>
                <a:gd name="T2" fmla="*/ 4 w 121"/>
                <a:gd name="T3" fmla="*/ 168 h 169"/>
                <a:gd name="T4" fmla="*/ 1 w 121"/>
                <a:gd name="T5" fmla="*/ 160 h 169"/>
                <a:gd name="T6" fmla="*/ 37 w 121"/>
                <a:gd name="T7" fmla="*/ 76 h 169"/>
                <a:gd name="T8" fmla="*/ 39 w 121"/>
                <a:gd name="T9" fmla="*/ 74 h 169"/>
                <a:gd name="T10" fmla="*/ 56 w 121"/>
                <a:gd name="T11" fmla="*/ 57 h 169"/>
                <a:gd name="T12" fmla="*/ 73 w 121"/>
                <a:gd name="T13" fmla="*/ 11 h 169"/>
                <a:gd name="T14" fmla="*/ 75 w 121"/>
                <a:gd name="T15" fmla="*/ 8 h 169"/>
                <a:gd name="T16" fmla="*/ 97 w 121"/>
                <a:gd name="T17" fmla="*/ 0 h 169"/>
                <a:gd name="T18" fmla="*/ 119 w 121"/>
                <a:gd name="T19" fmla="*/ 8 h 169"/>
                <a:gd name="T20" fmla="*/ 121 w 121"/>
                <a:gd name="T21" fmla="*/ 13 h 169"/>
                <a:gd name="T22" fmla="*/ 121 w 121"/>
                <a:gd name="T23" fmla="*/ 61 h 169"/>
                <a:gd name="T24" fmla="*/ 115 w 121"/>
                <a:gd name="T25" fmla="*/ 67 h 169"/>
                <a:gd name="T26" fmla="*/ 109 w 121"/>
                <a:gd name="T27" fmla="*/ 61 h 169"/>
                <a:gd name="T28" fmla="*/ 109 w 121"/>
                <a:gd name="T29" fmla="*/ 15 h 169"/>
                <a:gd name="T30" fmla="*/ 84 w 121"/>
                <a:gd name="T31" fmla="*/ 16 h 169"/>
                <a:gd name="T32" fmla="*/ 66 w 121"/>
                <a:gd name="T33" fmla="*/ 63 h 169"/>
                <a:gd name="T34" fmla="*/ 65 w 121"/>
                <a:gd name="T35" fmla="*/ 65 h 169"/>
                <a:gd name="T36" fmla="*/ 48 w 121"/>
                <a:gd name="T37" fmla="*/ 82 h 169"/>
                <a:gd name="T38" fmla="*/ 12 w 121"/>
                <a:gd name="T39" fmla="*/ 165 h 169"/>
                <a:gd name="T40" fmla="*/ 7 w 121"/>
                <a:gd name="T41"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 h="169">
                  <a:moveTo>
                    <a:pt x="7" y="169"/>
                  </a:moveTo>
                  <a:cubicBezTo>
                    <a:pt x="6" y="169"/>
                    <a:pt x="5" y="168"/>
                    <a:pt x="4" y="168"/>
                  </a:cubicBezTo>
                  <a:cubicBezTo>
                    <a:pt x="1" y="167"/>
                    <a:pt x="0" y="163"/>
                    <a:pt x="1" y="160"/>
                  </a:cubicBezTo>
                  <a:cubicBezTo>
                    <a:pt x="37" y="76"/>
                    <a:pt x="37" y="76"/>
                    <a:pt x="37" y="76"/>
                  </a:cubicBezTo>
                  <a:cubicBezTo>
                    <a:pt x="38" y="76"/>
                    <a:pt x="38" y="75"/>
                    <a:pt x="39" y="74"/>
                  </a:cubicBezTo>
                  <a:cubicBezTo>
                    <a:pt x="56" y="57"/>
                    <a:pt x="56" y="57"/>
                    <a:pt x="56" y="57"/>
                  </a:cubicBezTo>
                  <a:cubicBezTo>
                    <a:pt x="73" y="11"/>
                    <a:pt x="73" y="11"/>
                    <a:pt x="73" y="11"/>
                  </a:cubicBezTo>
                  <a:cubicBezTo>
                    <a:pt x="74" y="10"/>
                    <a:pt x="74" y="9"/>
                    <a:pt x="75" y="8"/>
                  </a:cubicBezTo>
                  <a:cubicBezTo>
                    <a:pt x="80" y="3"/>
                    <a:pt x="88" y="0"/>
                    <a:pt x="97" y="0"/>
                  </a:cubicBezTo>
                  <a:cubicBezTo>
                    <a:pt x="106" y="0"/>
                    <a:pt x="114" y="3"/>
                    <a:pt x="119" y="8"/>
                  </a:cubicBezTo>
                  <a:cubicBezTo>
                    <a:pt x="120" y="10"/>
                    <a:pt x="121" y="11"/>
                    <a:pt x="121" y="13"/>
                  </a:cubicBezTo>
                  <a:cubicBezTo>
                    <a:pt x="121" y="61"/>
                    <a:pt x="121" y="61"/>
                    <a:pt x="121" y="61"/>
                  </a:cubicBezTo>
                  <a:cubicBezTo>
                    <a:pt x="121" y="64"/>
                    <a:pt x="118" y="67"/>
                    <a:pt x="115" y="67"/>
                  </a:cubicBezTo>
                  <a:cubicBezTo>
                    <a:pt x="112" y="67"/>
                    <a:pt x="109" y="64"/>
                    <a:pt x="109" y="61"/>
                  </a:cubicBezTo>
                  <a:cubicBezTo>
                    <a:pt x="109" y="15"/>
                    <a:pt x="109" y="15"/>
                    <a:pt x="109" y="15"/>
                  </a:cubicBezTo>
                  <a:cubicBezTo>
                    <a:pt x="102" y="10"/>
                    <a:pt x="90" y="11"/>
                    <a:pt x="84" y="16"/>
                  </a:cubicBezTo>
                  <a:cubicBezTo>
                    <a:pt x="66" y="63"/>
                    <a:pt x="66" y="63"/>
                    <a:pt x="66" y="63"/>
                  </a:cubicBezTo>
                  <a:cubicBezTo>
                    <a:pt x="66" y="64"/>
                    <a:pt x="66" y="64"/>
                    <a:pt x="65" y="65"/>
                  </a:cubicBezTo>
                  <a:cubicBezTo>
                    <a:pt x="48" y="82"/>
                    <a:pt x="48" y="82"/>
                    <a:pt x="48" y="82"/>
                  </a:cubicBezTo>
                  <a:cubicBezTo>
                    <a:pt x="12" y="165"/>
                    <a:pt x="12" y="165"/>
                    <a:pt x="12" y="165"/>
                  </a:cubicBezTo>
                  <a:cubicBezTo>
                    <a:pt x="11" y="167"/>
                    <a:pt x="9" y="169"/>
                    <a:pt x="7"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1" name="フリーフォーム(F) 43"/>
            <p:cNvSpPr>
              <a:spLocks noEditPoints="1"/>
            </p:cNvSpPr>
            <p:nvPr/>
          </p:nvSpPr>
          <p:spPr bwMode="auto">
            <a:xfrm>
              <a:off x="3669" y="653"/>
              <a:ext cx="196" cy="196"/>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5"/>
                    <a:pt x="36" y="120"/>
                    <a:pt x="66" y="120"/>
                  </a:cubicBezTo>
                  <a:cubicBezTo>
                    <a:pt x="96" y="120"/>
                    <a:pt x="120" y="95"/>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2" name="フリーフォーム(F) 44"/>
            <p:cNvSpPr>
              <a:spLocks/>
            </p:cNvSpPr>
            <p:nvPr/>
          </p:nvSpPr>
          <p:spPr bwMode="auto">
            <a:xfrm>
              <a:off x="3669" y="454"/>
              <a:ext cx="179" cy="253"/>
            </a:xfrm>
            <a:custGeom>
              <a:avLst/>
              <a:gdLst>
                <a:gd name="T0" fmla="*/ 114 w 121"/>
                <a:gd name="T1" fmla="*/ 171 h 171"/>
                <a:gd name="T2" fmla="*/ 108 w 121"/>
                <a:gd name="T3" fmla="*/ 167 h 171"/>
                <a:gd name="T4" fmla="*/ 73 w 121"/>
                <a:gd name="T5" fmla="*/ 84 h 171"/>
                <a:gd name="T6" fmla="*/ 56 w 121"/>
                <a:gd name="T7" fmla="*/ 67 h 171"/>
                <a:gd name="T8" fmla="*/ 54 w 121"/>
                <a:gd name="T9" fmla="*/ 65 h 171"/>
                <a:gd name="T10" fmla="*/ 37 w 121"/>
                <a:gd name="T11" fmla="*/ 19 h 171"/>
                <a:gd name="T12" fmla="*/ 12 w 121"/>
                <a:gd name="T13" fmla="*/ 18 h 171"/>
                <a:gd name="T14" fmla="*/ 12 w 121"/>
                <a:gd name="T15" fmla="*/ 63 h 171"/>
                <a:gd name="T16" fmla="*/ 6 w 121"/>
                <a:gd name="T17" fmla="*/ 69 h 171"/>
                <a:gd name="T18" fmla="*/ 0 w 121"/>
                <a:gd name="T19" fmla="*/ 63 h 171"/>
                <a:gd name="T20" fmla="*/ 0 w 121"/>
                <a:gd name="T21" fmla="*/ 15 h 171"/>
                <a:gd name="T22" fmla="*/ 2 w 121"/>
                <a:gd name="T23" fmla="*/ 11 h 171"/>
                <a:gd name="T24" fmla="*/ 46 w 121"/>
                <a:gd name="T25" fmla="*/ 11 h 171"/>
                <a:gd name="T26" fmla="*/ 47 w 121"/>
                <a:gd name="T27" fmla="*/ 13 h 171"/>
                <a:gd name="T28" fmla="*/ 65 w 121"/>
                <a:gd name="T29" fmla="*/ 59 h 171"/>
                <a:gd name="T30" fmla="*/ 82 w 121"/>
                <a:gd name="T31" fmla="*/ 76 h 171"/>
                <a:gd name="T32" fmla="*/ 83 w 121"/>
                <a:gd name="T33" fmla="*/ 78 h 171"/>
                <a:gd name="T34" fmla="*/ 119 w 121"/>
                <a:gd name="T35" fmla="*/ 162 h 171"/>
                <a:gd name="T36" fmla="*/ 116 w 121"/>
                <a:gd name="T37" fmla="*/ 170 h 171"/>
                <a:gd name="T38" fmla="*/ 114 w 121"/>
                <a:gd name="T3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1" h="171">
                  <a:moveTo>
                    <a:pt x="114" y="171"/>
                  </a:moveTo>
                  <a:cubicBezTo>
                    <a:pt x="112" y="171"/>
                    <a:pt x="109" y="169"/>
                    <a:pt x="108" y="167"/>
                  </a:cubicBezTo>
                  <a:cubicBezTo>
                    <a:pt x="73" y="84"/>
                    <a:pt x="73" y="84"/>
                    <a:pt x="73" y="84"/>
                  </a:cubicBezTo>
                  <a:cubicBezTo>
                    <a:pt x="56" y="67"/>
                    <a:pt x="56" y="67"/>
                    <a:pt x="56" y="67"/>
                  </a:cubicBezTo>
                  <a:cubicBezTo>
                    <a:pt x="55" y="66"/>
                    <a:pt x="55" y="66"/>
                    <a:pt x="54" y="65"/>
                  </a:cubicBezTo>
                  <a:cubicBezTo>
                    <a:pt x="37" y="19"/>
                    <a:pt x="37" y="19"/>
                    <a:pt x="37" y="19"/>
                  </a:cubicBezTo>
                  <a:cubicBezTo>
                    <a:pt x="30" y="13"/>
                    <a:pt x="19" y="13"/>
                    <a:pt x="12" y="18"/>
                  </a:cubicBezTo>
                  <a:cubicBezTo>
                    <a:pt x="12" y="63"/>
                    <a:pt x="12" y="63"/>
                    <a:pt x="12" y="63"/>
                  </a:cubicBezTo>
                  <a:cubicBezTo>
                    <a:pt x="12" y="66"/>
                    <a:pt x="9" y="69"/>
                    <a:pt x="6" y="69"/>
                  </a:cubicBezTo>
                  <a:cubicBezTo>
                    <a:pt x="3" y="69"/>
                    <a:pt x="0" y="66"/>
                    <a:pt x="0" y="63"/>
                  </a:cubicBezTo>
                  <a:cubicBezTo>
                    <a:pt x="0" y="15"/>
                    <a:pt x="0" y="15"/>
                    <a:pt x="0" y="15"/>
                  </a:cubicBezTo>
                  <a:cubicBezTo>
                    <a:pt x="0" y="14"/>
                    <a:pt x="0" y="12"/>
                    <a:pt x="2" y="11"/>
                  </a:cubicBezTo>
                  <a:cubicBezTo>
                    <a:pt x="13" y="0"/>
                    <a:pt x="35" y="0"/>
                    <a:pt x="46" y="11"/>
                  </a:cubicBezTo>
                  <a:cubicBezTo>
                    <a:pt x="47" y="12"/>
                    <a:pt x="47" y="12"/>
                    <a:pt x="47" y="13"/>
                  </a:cubicBezTo>
                  <a:cubicBezTo>
                    <a:pt x="65" y="59"/>
                    <a:pt x="65" y="59"/>
                    <a:pt x="65" y="59"/>
                  </a:cubicBezTo>
                  <a:cubicBezTo>
                    <a:pt x="82" y="76"/>
                    <a:pt x="82" y="76"/>
                    <a:pt x="82" y="76"/>
                  </a:cubicBezTo>
                  <a:cubicBezTo>
                    <a:pt x="83" y="77"/>
                    <a:pt x="83" y="78"/>
                    <a:pt x="83" y="78"/>
                  </a:cubicBezTo>
                  <a:cubicBezTo>
                    <a:pt x="119" y="162"/>
                    <a:pt x="119" y="162"/>
                    <a:pt x="119" y="162"/>
                  </a:cubicBezTo>
                  <a:cubicBezTo>
                    <a:pt x="121" y="165"/>
                    <a:pt x="119" y="169"/>
                    <a:pt x="116" y="170"/>
                  </a:cubicBezTo>
                  <a:cubicBezTo>
                    <a:pt x="115" y="170"/>
                    <a:pt x="115" y="171"/>
                    <a:pt x="114" y="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3" name="フリーフォーム(F) 45"/>
            <p:cNvSpPr>
              <a:spLocks/>
            </p:cNvSpPr>
            <p:nvPr/>
          </p:nvSpPr>
          <p:spPr bwMode="auto">
            <a:xfrm>
              <a:off x="3572" y="574"/>
              <a:ext cx="159" cy="53"/>
            </a:xfrm>
            <a:custGeom>
              <a:avLst/>
              <a:gdLst>
                <a:gd name="T0" fmla="*/ 102 w 108"/>
                <a:gd name="T1" fmla="*/ 36 h 36"/>
                <a:gd name="T2" fmla="*/ 96 w 108"/>
                <a:gd name="T3" fmla="*/ 30 h 36"/>
                <a:gd name="T4" fmla="*/ 54 w 108"/>
                <a:gd name="T5" fmla="*/ 12 h 36"/>
                <a:gd name="T6" fmla="*/ 12 w 108"/>
                <a:gd name="T7" fmla="*/ 30 h 36"/>
                <a:gd name="T8" fmla="*/ 6 w 108"/>
                <a:gd name="T9" fmla="*/ 36 h 36"/>
                <a:gd name="T10" fmla="*/ 0 w 108"/>
                <a:gd name="T11" fmla="*/ 30 h 36"/>
                <a:gd name="T12" fmla="*/ 54 w 108"/>
                <a:gd name="T13" fmla="*/ 0 h 36"/>
                <a:gd name="T14" fmla="*/ 108 w 108"/>
                <a:gd name="T15" fmla="*/ 30 h 36"/>
                <a:gd name="T16" fmla="*/ 102 w 108"/>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6">
                  <a:moveTo>
                    <a:pt x="102" y="36"/>
                  </a:moveTo>
                  <a:cubicBezTo>
                    <a:pt x="99" y="36"/>
                    <a:pt x="96" y="33"/>
                    <a:pt x="96" y="30"/>
                  </a:cubicBezTo>
                  <a:cubicBezTo>
                    <a:pt x="96" y="21"/>
                    <a:pt x="78" y="12"/>
                    <a:pt x="54" y="12"/>
                  </a:cubicBezTo>
                  <a:cubicBezTo>
                    <a:pt x="30" y="12"/>
                    <a:pt x="12" y="21"/>
                    <a:pt x="12" y="30"/>
                  </a:cubicBezTo>
                  <a:cubicBezTo>
                    <a:pt x="12" y="33"/>
                    <a:pt x="9" y="36"/>
                    <a:pt x="6" y="36"/>
                  </a:cubicBezTo>
                  <a:cubicBezTo>
                    <a:pt x="3" y="36"/>
                    <a:pt x="0" y="33"/>
                    <a:pt x="0" y="30"/>
                  </a:cubicBezTo>
                  <a:cubicBezTo>
                    <a:pt x="0" y="13"/>
                    <a:pt x="23" y="0"/>
                    <a:pt x="54" y="0"/>
                  </a:cubicBezTo>
                  <a:cubicBezTo>
                    <a:pt x="85" y="0"/>
                    <a:pt x="108" y="13"/>
                    <a:pt x="108" y="30"/>
                  </a:cubicBezTo>
                  <a:cubicBezTo>
                    <a:pt x="108" y="33"/>
                    <a:pt x="105" y="36"/>
                    <a:pt x="10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4" name="フリーフォーム 46"/>
            <p:cNvSpPr>
              <a:spLocks/>
            </p:cNvSpPr>
            <p:nvPr/>
          </p:nvSpPr>
          <p:spPr bwMode="auto">
            <a:xfrm>
              <a:off x="3616" y="575"/>
              <a:ext cx="18" cy="185"/>
            </a:xfrm>
            <a:custGeom>
              <a:avLst/>
              <a:gdLst>
                <a:gd name="T0" fmla="*/ 6 w 12"/>
                <a:gd name="T1" fmla="*/ 125 h 125"/>
                <a:gd name="T2" fmla="*/ 0 w 12"/>
                <a:gd name="T3" fmla="*/ 119 h 125"/>
                <a:gd name="T4" fmla="*/ 0 w 12"/>
                <a:gd name="T5" fmla="*/ 6 h 125"/>
                <a:gd name="T6" fmla="*/ 6 w 12"/>
                <a:gd name="T7" fmla="*/ 0 h 125"/>
                <a:gd name="T8" fmla="*/ 12 w 12"/>
                <a:gd name="T9" fmla="*/ 6 h 125"/>
                <a:gd name="T10" fmla="*/ 12 w 12"/>
                <a:gd name="T11" fmla="*/ 119 h 125"/>
                <a:gd name="T12" fmla="*/ 6 w 12"/>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12" h="125">
                  <a:moveTo>
                    <a:pt x="6" y="125"/>
                  </a:moveTo>
                  <a:cubicBezTo>
                    <a:pt x="3" y="125"/>
                    <a:pt x="0" y="122"/>
                    <a:pt x="0" y="119"/>
                  </a:cubicBezTo>
                  <a:cubicBezTo>
                    <a:pt x="0" y="6"/>
                    <a:pt x="0" y="6"/>
                    <a:pt x="0" y="6"/>
                  </a:cubicBezTo>
                  <a:cubicBezTo>
                    <a:pt x="0" y="3"/>
                    <a:pt x="3" y="0"/>
                    <a:pt x="6" y="0"/>
                  </a:cubicBezTo>
                  <a:cubicBezTo>
                    <a:pt x="9" y="0"/>
                    <a:pt x="12" y="3"/>
                    <a:pt x="12" y="6"/>
                  </a:cubicBezTo>
                  <a:cubicBezTo>
                    <a:pt x="12" y="119"/>
                    <a:pt x="12" y="119"/>
                    <a:pt x="12" y="119"/>
                  </a:cubicBezTo>
                  <a:cubicBezTo>
                    <a:pt x="12" y="122"/>
                    <a:pt x="9" y="125"/>
                    <a:pt x="6"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5" name="フリーフォーム(F) 47"/>
            <p:cNvSpPr>
              <a:spLocks/>
            </p:cNvSpPr>
            <p:nvPr/>
          </p:nvSpPr>
          <p:spPr bwMode="auto">
            <a:xfrm>
              <a:off x="3669" y="575"/>
              <a:ext cx="18" cy="185"/>
            </a:xfrm>
            <a:custGeom>
              <a:avLst/>
              <a:gdLst>
                <a:gd name="T0" fmla="*/ 6 w 12"/>
                <a:gd name="T1" fmla="*/ 125 h 125"/>
                <a:gd name="T2" fmla="*/ 0 w 12"/>
                <a:gd name="T3" fmla="*/ 119 h 125"/>
                <a:gd name="T4" fmla="*/ 0 w 12"/>
                <a:gd name="T5" fmla="*/ 6 h 125"/>
                <a:gd name="T6" fmla="*/ 6 w 12"/>
                <a:gd name="T7" fmla="*/ 0 h 125"/>
                <a:gd name="T8" fmla="*/ 12 w 12"/>
                <a:gd name="T9" fmla="*/ 6 h 125"/>
                <a:gd name="T10" fmla="*/ 12 w 12"/>
                <a:gd name="T11" fmla="*/ 119 h 125"/>
                <a:gd name="T12" fmla="*/ 6 w 12"/>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12" h="125">
                  <a:moveTo>
                    <a:pt x="6" y="125"/>
                  </a:moveTo>
                  <a:cubicBezTo>
                    <a:pt x="3" y="125"/>
                    <a:pt x="0" y="122"/>
                    <a:pt x="0" y="119"/>
                  </a:cubicBezTo>
                  <a:cubicBezTo>
                    <a:pt x="0" y="6"/>
                    <a:pt x="0" y="6"/>
                    <a:pt x="0" y="6"/>
                  </a:cubicBezTo>
                  <a:cubicBezTo>
                    <a:pt x="0" y="3"/>
                    <a:pt x="3" y="0"/>
                    <a:pt x="6" y="0"/>
                  </a:cubicBezTo>
                  <a:cubicBezTo>
                    <a:pt x="9" y="0"/>
                    <a:pt x="12" y="3"/>
                    <a:pt x="12" y="6"/>
                  </a:cubicBezTo>
                  <a:cubicBezTo>
                    <a:pt x="12" y="119"/>
                    <a:pt x="12" y="119"/>
                    <a:pt x="12" y="119"/>
                  </a:cubicBezTo>
                  <a:cubicBezTo>
                    <a:pt x="12" y="122"/>
                    <a:pt x="9" y="125"/>
                    <a:pt x="6"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6" name="フリーフォーム(F) 48"/>
            <p:cNvSpPr>
              <a:spLocks/>
            </p:cNvSpPr>
            <p:nvPr/>
          </p:nvSpPr>
          <p:spPr bwMode="auto">
            <a:xfrm>
              <a:off x="3474" y="689"/>
              <a:ext cx="71" cy="71"/>
            </a:xfrm>
            <a:custGeom>
              <a:avLst/>
              <a:gdLst>
                <a:gd name="T0" fmla="*/ 6 w 48"/>
                <a:gd name="T1" fmla="*/ 48 h 48"/>
                <a:gd name="T2" fmla="*/ 0 w 48"/>
                <a:gd name="T3" fmla="*/ 42 h 48"/>
                <a:gd name="T4" fmla="*/ 42 w 48"/>
                <a:gd name="T5" fmla="*/ 0 h 48"/>
                <a:gd name="T6" fmla="*/ 48 w 48"/>
                <a:gd name="T7" fmla="*/ 6 h 48"/>
                <a:gd name="T8" fmla="*/ 42 w 48"/>
                <a:gd name="T9" fmla="*/ 12 h 48"/>
                <a:gd name="T10" fmla="*/ 12 w 48"/>
                <a:gd name="T11" fmla="*/ 42 h 48"/>
                <a:gd name="T12" fmla="*/ 6 w 4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48"/>
                  </a:moveTo>
                  <a:cubicBezTo>
                    <a:pt x="3" y="48"/>
                    <a:pt x="0" y="45"/>
                    <a:pt x="0" y="42"/>
                  </a:cubicBezTo>
                  <a:cubicBezTo>
                    <a:pt x="0" y="18"/>
                    <a:pt x="19" y="0"/>
                    <a:pt x="42" y="0"/>
                  </a:cubicBezTo>
                  <a:cubicBezTo>
                    <a:pt x="45" y="0"/>
                    <a:pt x="48" y="2"/>
                    <a:pt x="48" y="6"/>
                  </a:cubicBezTo>
                  <a:cubicBezTo>
                    <a:pt x="48" y="9"/>
                    <a:pt x="45" y="12"/>
                    <a:pt x="42" y="12"/>
                  </a:cubicBezTo>
                  <a:cubicBezTo>
                    <a:pt x="25" y="12"/>
                    <a:pt x="12" y="25"/>
                    <a:pt x="12" y="42"/>
                  </a:cubicBezTo>
                  <a:cubicBezTo>
                    <a:pt x="12" y="45"/>
                    <a:pt x="9" y="48"/>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37" name="フリーフォーム(F) 49"/>
            <p:cNvSpPr>
              <a:spLocks/>
            </p:cNvSpPr>
            <p:nvPr/>
          </p:nvSpPr>
          <p:spPr bwMode="auto">
            <a:xfrm>
              <a:off x="3705" y="689"/>
              <a:ext cx="71" cy="71"/>
            </a:xfrm>
            <a:custGeom>
              <a:avLst/>
              <a:gdLst>
                <a:gd name="T0" fmla="*/ 6 w 48"/>
                <a:gd name="T1" fmla="*/ 48 h 48"/>
                <a:gd name="T2" fmla="*/ 0 w 48"/>
                <a:gd name="T3" fmla="*/ 42 h 48"/>
                <a:gd name="T4" fmla="*/ 42 w 48"/>
                <a:gd name="T5" fmla="*/ 0 h 48"/>
                <a:gd name="T6" fmla="*/ 48 w 48"/>
                <a:gd name="T7" fmla="*/ 6 h 48"/>
                <a:gd name="T8" fmla="*/ 42 w 48"/>
                <a:gd name="T9" fmla="*/ 12 h 48"/>
                <a:gd name="T10" fmla="*/ 12 w 48"/>
                <a:gd name="T11" fmla="*/ 42 h 48"/>
                <a:gd name="T12" fmla="*/ 6 w 4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48"/>
                  </a:moveTo>
                  <a:cubicBezTo>
                    <a:pt x="3" y="48"/>
                    <a:pt x="0" y="45"/>
                    <a:pt x="0" y="42"/>
                  </a:cubicBezTo>
                  <a:cubicBezTo>
                    <a:pt x="0" y="18"/>
                    <a:pt x="19" y="0"/>
                    <a:pt x="42" y="0"/>
                  </a:cubicBezTo>
                  <a:cubicBezTo>
                    <a:pt x="45" y="0"/>
                    <a:pt x="48" y="2"/>
                    <a:pt x="48" y="6"/>
                  </a:cubicBezTo>
                  <a:cubicBezTo>
                    <a:pt x="48" y="9"/>
                    <a:pt x="45" y="12"/>
                    <a:pt x="42" y="12"/>
                  </a:cubicBezTo>
                  <a:cubicBezTo>
                    <a:pt x="25" y="12"/>
                    <a:pt x="12" y="25"/>
                    <a:pt x="12" y="42"/>
                  </a:cubicBezTo>
                  <a:cubicBezTo>
                    <a:pt x="12" y="45"/>
                    <a:pt x="9" y="48"/>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15294829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A50818-1F9C-43BB-A297-20E0DD241BF3}"/>
              </a:ext>
            </a:extLst>
          </p:cNvPr>
          <p:cNvSpPr>
            <a:spLocks noGrp="1"/>
          </p:cNvSpPr>
          <p:nvPr>
            <p:ph type="title"/>
          </p:nvPr>
        </p:nvSpPr>
        <p:spPr>
          <a:xfrm>
            <a:off x="335756" y="952263"/>
            <a:ext cx="11520487" cy="755649"/>
          </a:xfrm>
        </p:spPr>
        <p:txBody>
          <a:bodyPr>
            <a:normAutofit fontScale="90000"/>
          </a:bodyPr>
          <a:lstStyle/>
          <a:p>
            <a:r>
              <a:rPr kumimoji="1" lang="ja-JP" altLang="en-US" sz="4000" dirty="0"/>
              <a:t>新型コロナウイルス感染症患者</a:t>
            </a:r>
            <a:r>
              <a:rPr lang="ja-JP" altLang="en-US" sz="4000" dirty="0"/>
              <a:t>行動調査票</a:t>
            </a:r>
            <a:br>
              <a:rPr lang="en-US" altLang="ja-JP" sz="4000" dirty="0"/>
            </a:br>
            <a:r>
              <a:rPr lang="ja-JP" altLang="en-US" sz="4000" dirty="0"/>
              <a:t>（左：感染源　右：接触者）</a:t>
            </a:r>
            <a:endParaRPr kumimoji="1" lang="ja-JP" altLang="en-US" sz="4000" dirty="0"/>
          </a:p>
        </p:txBody>
      </p:sp>
      <p:sp>
        <p:nvSpPr>
          <p:cNvPr id="3" name="スライド番号プレースホルダー 2">
            <a:extLst>
              <a:ext uri="{FF2B5EF4-FFF2-40B4-BE49-F238E27FC236}">
                <a16:creationId xmlns:a16="http://schemas.microsoft.com/office/drawing/2014/main" id="{47418FAA-2F76-41B3-85B6-B21A718140F6}"/>
              </a:ext>
            </a:extLst>
          </p:cNvPr>
          <p:cNvSpPr>
            <a:spLocks noGrp="1"/>
          </p:cNvSpPr>
          <p:nvPr>
            <p:ph type="sldNum" sz="quarter" idx="12"/>
          </p:nvPr>
        </p:nvSpPr>
        <p:spPr/>
        <p:txBody>
          <a:bodyPr/>
          <a:lstStyle/>
          <a:p>
            <a:fld id="{D2B84088-6C80-434B-85AB-84F97018A624}" type="slidenum">
              <a:rPr kumimoji="1" lang="ja-JP" altLang="en-US" smtClean="0"/>
              <a:t>40</a:t>
            </a:fld>
            <a:endParaRPr kumimoji="1" lang="ja-JP" altLang="en-US"/>
          </a:p>
        </p:txBody>
      </p:sp>
      <p:pic>
        <p:nvPicPr>
          <p:cNvPr id="12" name="図 11" descr="テーブル&#10;&#10;自動的に生成された説明">
            <a:extLst>
              <a:ext uri="{FF2B5EF4-FFF2-40B4-BE49-F238E27FC236}">
                <a16:creationId xmlns:a16="http://schemas.microsoft.com/office/drawing/2014/main" id="{5C2BBE82-59ED-442C-8AC2-F4D89D8A1089}"/>
              </a:ext>
            </a:extLst>
          </p:cNvPr>
          <p:cNvPicPr>
            <a:picLocks noChangeAspect="1"/>
          </p:cNvPicPr>
          <p:nvPr/>
        </p:nvPicPr>
        <p:blipFill>
          <a:blip r:embed="rId2"/>
          <a:stretch>
            <a:fillRect/>
          </a:stretch>
        </p:blipFill>
        <p:spPr>
          <a:xfrm>
            <a:off x="1519154" y="1723394"/>
            <a:ext cx="4037830" cy="4883082"/>
          </a:xfrm>
          <a:prstGeom prst="rect">
            <a:avLst/>
          </a:prstGeom>
        </p:spPr>
      </p:pic>
      <p:pic>
        <p:nvPicPr>
          <p:cNvPr id="4" name="図 3">
            <a:extLst>
              <a:ext uri="{FF2B5EF4-FFF2-40B4-BE49-F238E27FC236}">
                <a16:creationId xmlns:a16="http://schemas.microsoft.com/office/drawing/2014/main" id="{1D431F64-D8E6-4ECE-A56F-C89B8A617D85}"/>
              </a:ext>
            </a:extLst>
          </p:cNvPr>
          <p:cNvPicPr>
            <a:picLocks noChangeAspect="1"/>
          </p:cNvPicPr>
          <p:nvPr/>
        </p:nvPicPr>
        <p:blipFill>
          <a:blip r:embed="rId3"/>
          <a:stretch>
            <a:fillRect/>
          </a:stretch>
        </p:blipFill>
        <p:spPr>
          <a:xfrm>
            <a:off x="6358117" y="1707912"/>
            <a:ext cx="4200183" cy="5150088"/>
          </a:xfrm>
          <a:prstGeom prst="rect">
            <a:avLst/>
          </a:prstGeom>
        </p:spPr>
      </p:pic>
    </p:spTree>
    <p:extLst>
      <p:ext uri="{BB962C8B-B14F-4D97-AF65-F5344CB8AC3E}">
        <p14:creationId xmlns:p14="http://schemas.microsoft.com/office/powerpoint/2010/main" val="16590188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76EBC1-D445-4ACC-B5EA-7707EC806CD7}"/>
              </a:ext>
            </a:extLst>
          </p:cNvPr>
          <p:cNvSpPr>
            <a:spLocks noGrp="1"/>
          </p:cNvSpPr>
          <p:nvPr>
            <p:ph type="title"/>
          </p:nvPr>
        </p:nvSpPr>
        <p:spPr/>
        <p:txBody>
          <a:bodyPr/>
          <a:lstStyle/>
          <a:p>
            <a:r>
              <a:rPr kumimoji="1" lang="ja-JP" altLang="en-US" dirty="0"/>
              <a:t>現在の疫学調査の課題</a:t>
            </a:r>
          </a:p>
        </p:txBody>
      </p:sp>
      <p:sp>
        <p:nvSpPr>
          <p:cNvPr id="3" name="コンテンツ プレースホルダー 2">
            <a:extLst>
              <a:ext uri="{FF2B5EF4-FFF2-40B4-BE49-F238E27FC236}">
                <a16:creationId xmlns:a16="http://schemas.microsoft.com/office/drawing/2014/main" id="{1C97C35D-A9E2-4ED5-BEE6-CF54AC464454}"/>
              </a:ext>
            </a:extLst>
          </p:cNvPr>
          <p:cNvSpPr>
            <a:spLocks noGrp="1"/>
          </p:cNvSpPr>
          <p:nvPr>
            <p:ph idx="1"/>
          </p:nvPr>
        </p:nvSpPr>
        <p:spPr/>
        <p:txBody>
          <a:bodyPr/>
          <a:lstStyle/>
          <a:p>
            <a:pPr marL="0" indent="0">
              <a:buNone/>
            </a:pPr>
            <a:r>
              <a:rPr kumimoji="1" lang="ja-JP" altLang="en-US" dirty="0"/>
              <a:t>この疫学調査を行っていても、政策は成功していない。その原因としては</a:t>
            </a:r>
            <a:endParaRPr kumimoji="1" lang="en-US" altLang="ja-JP" dirty="0"/>
          </a:p>
          <a:p>
            <a:pPr marL="0" indent="0">
              <a:buNone/>
            </a:pPr>
            <a:r>
              <a:rPr lang="ja-JP" altLang="en-US" dirty="0"/>
              <a:t>⇒</a:t>
            </a:r>
            <a:r>
              <a:rPr lang="ja-JP" altLang="en-US" dirty="0">
                <a:solidFill>
                  <a:srgbClr val="FF0000"/>
                </a:solidFill>
              </a:rPr>
              <a:t>「感染経路不明」が多い</a:t>
            </a:r>
            <a:endParaRPr lang="en-US" altLang="ja-JP" dirty="0">
              <a:solidFill>
                <a:srgbClr val="FF0000"/>
              </a:solidFill>
            </a:endParaRPr>
          </a:p>
          <a:p>
            <a:pPr marL="0" indent="0">
              <a:buNone/>
            </a:pPr>
            <a:r>
              <a:rPr kumimoji="1" lang="ja-JP" altLang="en-US" dirty="0"/>
              <a:t>新型コロナウイルスの潜伏期間が</a:t>
            </a:r>
            <a:r>
              <a:rPr kumimoji="1" lang="en-US" altLang="ja-JP" dirty="0"/>
              <a:t>14</a:t>
            </a:r>
            <a:r>
              <a:rPr kumimoji="1" lang="ja-JP" altLang="en-US" dirty="0"/>
              <a:t>日あるのに対し、疫学調査は発熱の</a:t>
            </a:r>
            <a:r>
              <a:rPr kumimoji="1" lang="en-US" altLang="ja-JP" dirty="0"/>
              <a:t>2</a:t>
            </a:r>
            <a:r>
              <a:rPr kumimoji="1" lang="ja-JP" altLang="en-US" dirty="0"/>
              <a:t>日前までの行動、濃厚接触者しか調査していない</a:t>
            </a:r>
            <a:endParaRPr kumimoji="1" lang="en-US" altLang="ja-JP" dirty="0"/>
          </a:p>
          <a:p>
            <a:pPr marL="0" indent="0">
              <a:buNone/>
            </a:pPr>
            <a:r>
              <a:rPr lang="ja-JP" altLang="en-US" dirty="0"/>
              <a:t>また感染者が多くなると対応しきれず、濃厚接触者の把握が疎かに</a:t>
            </a:r>
            <a:endParaRPr lang="en-US" altLang="ja-JP" dirty="0"/>
          </a:p>
          <a:p>
            <a:pPr marL="0" indent="0">
              <a:buNone/>
            </a:pPr>
            <a:endParaRPr kumimoji="1" lang="ja-JP" altLang="en-US" dirty="0"/>
          </a:p>
          <a:p>
            <a:endParaRPr kumimoji="1" lang="en-US" altLang="ja-JP" dirty="0"/>
          </a:p>
          <a:p>
            <a:endParaRPr kumimoji="1" lang="ja-JP" altLang="en-US" dirty="0"/>
          </a:p>
        </p:txBody>
      </p:sp>
    </p:spTree>
    <p:extLst>
      <p:ext uri="{BB962C8B-B14F-4D97-AF65-F5344CB8AC3E}">
        <p14:creationId xmlns:p14="http://schemas.microsoft.com/office/powerpoint/2010/main" val="2659106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D355BE-D810-4929-867B-0E3848803498}"/>
              </a:ext>
            </a:extLst>
          </p:cNvPr>
          <p:cNvSpPr>
            <a:spLocks noGrp="1"/>
          </p:cNvSpPr>
          <p:nvPr>
            <p:ph type="title"/>
          </p:nvPr>
        </p:nvSpPr>
        <p:spPr/>
        <p:txBody>
          <a:bodyPr>
            <a:normAutofit/>
          </a:bodyPr>
          <a:lstStyle/>
          <a:p>
            <a:r>
              <a:rPr kumimoji="1" lang="ja-JP" altLang="en-US" sz="3600" dirty="0"/>
              <a:t>濃厚接触者特定型からコロナ感染状況分析型へ</a:t>
            </a:r>
          </a:p>
        </p:txBody>
      </p:sp>
      <p:sp>
        <p:nvSpPr>
          <p:cNvPr id="3" name="コンテンツ プレースホルダー 2">
            <a:extLst>
              <a:ext uri="{FF2B5EF4-FFF2-40B4-BE49-F238E27FC236}">
                <a16:creationId xmlns:a16="http://schemas.microsoft.com/office/drawing/2014/main" id="{1D8DBE33-239C-4336-B3BB-657C9E381DBA}"/>
              </a:ext>
            </a:extLst>
          </p:cNvPr>
          <p:cNvSpPr>
            <a:spLocks noGrp="1"/>
          </p:cNvSpPr>
          <p:nvPr>
            <p:ph idx="1"/>
          </p:nvPr>
        </p:nvSpPr>
        <p:spPr/>
        <p:txBody>
          <a:bodyPr>
            <a:normAutofit fontScale="92500" lnSpcReduction="20000"/>
          </a:bodyPr>
          <a:lstStyle/>
          <a:p>
            <a:pPr marL="0" indent="0">
              <a:buNone/>
            </a:pPr>
            <a:r>
              <a:rPr lang="ja-JP" altLang="en-US" dirty="0"/>
              <a:t>潜伏期間</a:t>
            </a:r>
            <a:r>
              <a:rPr lang="en-US" altLang="ja-JP" dirty="0"/>
              <a:t>14</a:t>
            </a:r>
            <a:r>
              <a:rPr lang="ja-JP" altLang="en-US" dirty="0"/>
              <a:t>日間のすべての接触者を調べ上げるのはほぼ不可能、、、</a:t>
            </a:r>
            <a:endParaRPr lang="en-US" altLang="ja-JP" dirty="0"/>
          </a:p>
          <a:p>
            <a:pPr marL="0" indent="0">
              <a:buNone/>
            </a:pPr>
            <a:r>
              <a:rPr lang="ja-JP" altLang="en-US" dirty="0"/>
              <a:t>そこで</a:t>
            </a:r>
            <a:endParaRPr lang="en-US" altLang="ja-JP" dirty="0"/>
          </a:p>
          <a:p>
            <a:pPr marL="0" indent="0">
              <a:buNone/>
            </a:pPr>
            <a:r>
              <a:rPr lang="ja-JP" altLang="en-US" dirty="0"/>
              <a:t>これからは「</a:t>
            </a:r>
            <a:r>
              <a:rPr lang="ja-JP" altLang="en-US" dirty="0">
                <a:solidFill>
                  <a:srgbClr val="0070C0"/>
                </a:solidFill>
              </a:rPr>
              <a:t>人</a:t>
            </a:r>
            <a:r>
              <a:rPr lang="ja-JP" altLang="en-US" dirty="0"/>
              <a:t>」ではなく「</a:t>
            </a:r>
            <a:r>
              <a:rPr lang="ja-JP" altLang="en-US" dirty="0">
                <a:solidFill>
                  <a:srgbClr val="0070C0"/>
                </a:solidFill>
              </a:rPr>
              <a:t>場所</a:t>
            </a:r>
            <a:r>
              <a:rPr lang="ja-JP" altLang="en-US" dirty="0"/>
              <a:t>」に焦点を当ててはどうか</a:t>
            </a:r>
            <a:endParaRPr lang="en-US" altLang="ja-JP" dirty="0"/>
          </a:p>
          <a:p>
            <a:pPr marL="0" indent="0">
              <a:buNone/>
            </a:pPr>
            <a:r>
              <a:rPr lang="ja-JP" altLang="en-US" dirty="0"/>
              <a:t>これによってコロナの感染状況を分析し、活用することが可能に</a:t>
            </a:r>
            <a:endParaRPr lang="en-US" altLang="ja-JP" dirty="0"/>
          </a:p>
          <a:p>
            <a:pPr marL="0" indent="0">
              <a:buNone/>
            </a:pPr>
            <a:r>
              <a:rPr lang="ja-JP" altLang="en-US" dirty="0">
                <a:solidFill>
                  <a:srgbClr val="FF0000"/>
                </a:solidFill>
              </a:rPr>
              <a:t>コロナ感染状況分析型</a:t>
            </a:r>
            <a:r>
              <a:rPr lang="ja-JP" altLang="en-US" dirty="0"/>
              <a:t>とする</a:t>
            </a:r>
            <a:endParaRPr lang="en-US" altLang="ja-JP" dirty="0"/>
          </a:p>
          <a:p>
            <a:pPr marL="0" indent="0">
              <a:buNone/>
            </a:pPr>
            <a:endParaRPr lang="en-US" altLang="ja-JP" dirty="0"/>
          </a:p>
          <a:p>
            <a:pPr marL="0" indent="0">
              <a:buNone/>
            </a:pPr>
            <a:r>
              <a:rPr lang="ja-JP" altLang="en-US" sz="2800" dirty="0"/>
              <a:t>場所に関する個票データを収集して、分析することのメリット</a:t>
            </a:r>
            <a:endParaRPr lang="en-US" altLang="ja-JP" sz="2800" dirty="0"/>
          </a:p>
          <a:p>
            <a:pPr marL="0" indent="0">
              <a:buNone/>
            </a:pPr>
            <a:endParaRPr lang="en-US" altLang="ja-JP" dirty="0"/>
          </a:p>
          <a:p>
            <a:pPr marL="0" indent="0">
              <a:buNone/>
            </a:pPr>
            <a:r>
              <a:rPr lang="ja-JP" altLang="en-US" dirty="0"/>
              <a:t>１．感染経路不明を少しでも減らすことが出来る</a:t>
            </a:r>
            <a:endParaRPr lang="en-US" altLang="ja-JP" dirty="0"/>
          </a:p>
          <a:p>
            <a:pPr marL="0" indent="0">
              <a:buNone/>
            </a:pPr>
            <a:r>
              <a:rPr lang="ja-JP" altLang="en-US" dirty="0"/>
              <a:t>２．危険な場所が分かる</a:t>
            </a:r>
            <a:endParaRPr lang="en-US" altLang="ja-JP" dirty="0"/>
          </a:p>
          <a:p>
            <a:pPr marL="0" indent="0">
              <a:buNone/>
            </a:pPr>
            <a:endParaRPr lang="en-US" altLang="ja-JP" dirty="0"/>
          </a:p>
          <a:p>
            <a:pPr marL="0" indent="0">
              <a:buNone/>
            </a:pPr>
            <a:endParaRPr lang="en-US" altLang="ja-JP" dirty="0"/>
          </a:p>
        </p:txBody>
      </p:sp>
    </p:spTree>
    <p:extLst>
      <p:ext uri="{BB962C8B-B14F-4D97-AF65-F5344CB8AC3E}">
        <p14:creationId xmlns:p14="http://schemas.microsoft.com/office/powerpoint/2010/main" val="15117762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59A8E1-D769-4E87-A146-B9F9EA7F286A}"/>
              </a:ext>
            </a:extLst>
          </p:cNvPr>
          <p:cNvSpPr>
            <a:spLocks noGrp="1"/>
          </p:cNvSpPr>
          <p:nvPr>
            <p:ph type="title"/>
          </p:nvPr>
        </p:nvSpPr>
        <p:spPr/>
        <p:txBody>
          <a:bodyPr>
            <a:normAutofit/>
          </a:bodyPr>
          <a:lstStyle/>
          <a:p>
            <a:r>
              <a:rPr lang="ja-JP" altLang="en-US" sz="4000" dirty="0"/>
              <a:t>調査項目①</a:t>
            </a:r>
            <a:endParaRPr kumimoji="1" lang="ja-JP" altLang="en-US" sz="4000" dirty="0"/>
          </a:p>
        </p:txBody>
      </p:sp>
      <p:sp>
        <p:nvSpPr>
          <p:cNvPr id="3" name="コンテンツ プレースホルダー 2">
            <a:extLst>
              <a:ext uri="{FF2B5EF4-FFF2-40B4-BE49-F238E27FC236}">
                <a16:creationId xmlns:a16="http://schemas.microsoft.com/office/drawing/2014/main" id="{28EAD136-6A8F-47DD-9E76-362503F6FD1F}"/>
              </a:ext>
            </a:extLst>
          </p:cNvPr>
          <p:cNvSpPr>
            <a:spLocks noGrp="1"/>
          </p:cNvSpPr>
          <p:nvPr>
            <p:ph idx="1"/>
          </p:nvPr>
        </p:nvSpPr>
        <p:spPr>
          <a:xfrm>
            <a:off x="464219" y="1914525"/>
            <a:ext cx="11520487" cy="4943475"/>
          </a:xfrm>
        </p:spPr>
        <p:txBody>
          <a:bodyPr/>
          <a:lstStyle/>
          <a:p>
            <a:r>
              <a:rPr lang="ja-JP" altLang="en-US" dirty="0">
                <a:solidFill>
                  <a:srgbClr val="FF0000"/>
                </a:solidFill>
              </a:rPr>
              <a:t>発症日（無症状患者の場合は検査日）から過去</a:t>
            </a:r>
            <a:r>
              <a:rPr kumimoji="1" lang="en-US" altLang="ja-JP" dirty="0">
                <a:solidFill>
                  <a:srgbClr val="FF0000"/>
                </a:solidFill>
              </a:rPr>
              <a:t>2</a:t>
            </a:r>
            <a:r>
              <a:rPr kumimoji="1" lang="ja-JP" altLang="en-US" dirty="0">
                <a:solidFill>
                  <a:srgbClr val="FF0000"/>
                </a:solidFill>
              </a:rPr>
              <a:t>週間</a:t>
            </a:r>
            <a:r>
              <a:rPr kumimoji="1" lang="ja-JP" altLang="en-US" dirty="0"/>
              <a:t>の間に訪れた全ての場所</a:t>
            </a:r>
            <a:endParaRPr kumimoji="1" lang="en-US" altLang="ja-JP" dirty="0"/>
          </a:p>
          <a:p>
            <a:pPr marL="0" indent="0">
              <a:buNone/>
            </a:pPr>
            <a:r>
              <a:rPr kumimoji="1" lang="ja-JP" altLang="en-US" dirty="0"/>
              <a:t>（場所に関する項目は、現行の疫学調査と同じもの</a:t>
            </a:r>
            <a:r>
              <a:rPr lang="ja-JP" altLang="en-US" dirty="0"/>
              <a:t>を採用）</a:t>
            </a:r>
            <a:endParaRPr kumimoji="1" lang="en-US" altLang="ja-JP" dirty="0"/>
          </a:p>
          <a:p>
            <a:pPr marL="0" indent="0">
              <a:buNone/>
            </a:pPr>
            <a:endParaRPr lang="en-US" altLang="ja-JP" dirty="0"/>
          </a:p>
          <a:p>
            <a:pPr marL="0" indent="0">
              <a:buNone/>
            </a:pPr>
            <a:endParaRPr lang="en-US" altLang="ja-JP" dirty="0"/>
          </a:p>
          <a:p>
            <a:pPr marL="0" indent="0">
              <a:buNone/>
            </a:pPr>
            <a:r>
              <a:rPr lang="en-US" altLang="ja-JP" dirty="0"/>
              <a:t>【</a:t>
            </a:r>
            <a:r>
              <a:rPr lang="ja-JP" altLang="en-US" dirty="0"/>
              <a:t>目的</a:t>
            </a:r>
            <a:r>
              <a:rPr lang="en-US" altLang="ja-JP" dirty="0"/>
              <a:t>】</a:t>
            </a:r>
          </a:p>
          <a:p>
            <a:pPr marL="0" indent="0">
              <a:buNone/>
            </a:pPr>
            <a:r>
              <a:rPr lang="ja-JP" altLang="en-US" dirty="0"/>
              <a:t>感染者が実際に訪れた場所を把握</a:t>
            </a:r>
            <a:endParaRPr lang="en-US" altLang="ja-JP" dirty="0"/>
          </a:p>
          <a:p>
            <a:pPr marL="0" indent="0">
              <a:buNone/>
            </a:pPr>
            <a:r>
              <a:rPr lang="ja-JP" altLang="en-US" dirty="0"/>
              <a:t>⇒感染拡大の原因となっている場所の特定が可能となる</a:t>
            </a:r>
            <a:endParaRPr kumimoji="1" lang="ja-JP" altLang="en-US" dirty="0"/>
          </a:p>
        </p:txBody>
      </p:sp>
    </p:spTree>
    <p:extLst>
      <p:ext uri="{BB962C8B-B14F-4D97-AF65-F5344CB8AC3E}">
        <p14:creationId xmlns:p14="http://schemas.microsoft.com/office/powerpoint/2010/main" val="29043332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88FEC6-A364-4A17-9CEF-E578B5D7CAC8}"/>
              </a:ext>
            </a:extLst>
          </p:cNvPr>
          <p:cNvSpPr>
            <a:spLocks noGrp="1"/>
          </p:cNvSpPr>
          <p:nvPr>
            <p:ph type="title"/>
          </p:nvPr>
        </p:nvSpPr>
        <p:spPr/>
        <p:txBody>
          <a:bodyPr>
            <a:normAutofit/>
          </a:bodyPr>
          <a:lstStyle/>
          <a:p>
            <a:r>
              <a:rPr lang="ja-JP" altLang="en-US" sz="4000" dirty="0"/>
              <a:t>調査</a:t>
            </a:r>
            <a:r>
              <a:rPr kumimoji="1" lang="ja-JP" altLang="en-US" sz="4000" dirty="0"/>
              <a:t>項目②</a:t>
            </a:r>
          </a:p>
        </p:txBody>
      </p:sp>
      <p:sp>
        <p:nvSpPr>
          <p:cNvPr id="3" name="コンテンツ プレースホルダー 2">
            <a:extLst>
              <a:ext uri="{FF2B5EF4-FFF2-40B4-BE49-F238E27FC236}">
                <a16:creationId xmlns:a16="http://schemas.microsoft.com/office/drawing/2014/main" id="{2DAB98DE-161B-4F0B-A781-B7A9A66DB56A}"/>
              </a:ext>
            </a:extLst>
          </p:cNvPr>
          <p:cNvSpPr>
            <a:spLocks noGrp="1"/>
          </p:cNvSpPr>
          <p:nvPr>
            <p:ph idx="1"/>
          </p:nvPr>
        </p:nvSpPr>
        <p:spPr>
          <a:xfrm>
            <a:off x="871095" y="1914525"/>
            <a:ext cx="11520487" cy="4943475"/>
          </a:xfrm>
        </p:spPr>
        <p:txBody>
          <a:bodyPr/>
          <a:lstStyle/>
          <a:p>
            <a:r>
              <a:rPr kumimoji="1" lang="ja-JP" altLang="en-US" dirty="0"/>
              <a:t>飲食店・カラオケについて（制限の対象として特に注目された施設）</a:t>
            </a:r>
            <a:endParaRPr kumimoji="1" lang="en-US" altLang="ja-JP" dirty="0"/>
          </a:p>
          <a:p>
            <a:pPr marL="0" indent="0">
              <a:buNone/>
            </a:pPr>
            <a:r>
              <a:rPr lang="ja-JP" altLang="en-US" dirty="0"/>
              <a:t>→</a:t>
            </a:r>
            <a:r>
              <a:rPr lang="ja-JP" altLang="en-US" dirty="0">
                <a:solidFill>
                  <a:srgbClr val="FF0000"/>
                </a:solidFill>
              </a:rPr>
              <a:t>利用人数</a:t>
            </a:r>
            <a:r>
              <a:rPr lang="ja-JP" altLang="en-US" dirty="0"/>
              <a:t>、滞在時間、</a:t>
            </a:r>
            <a:r>
              <a:rPr lang="ja-JP" altLang="en-US" dirty="0">
                <a:solidFill>
                  <a:srgbClr val="FF0000"/>
                </a:solidFill>
              </a:rPr>
              <a:t>利用時間帯</a:t>
            </a:r>
            <a:r>
              <a:rPr lang="ja-JP" altLang="en-US" dirty="0"/>
              <a:t>、所在地、</a:t>
            </a:r>
            <a:r>
              <a:rPr lang="ja-JP" altLang="en-US" dirty="0">
                <a:solidFill>
                  <a:srgbClr val="FF0000"/>
                </a:solidFill>
              </a:rPr>
              <a:t>お酒の有無</a:t>
            </a:r>
            <a:r>
              <a:rPr lang="ja-JP" altLang="en-US" dirty="0"/>
              <a:t>　など</a:t>
            </a:r>
            <a:endParaRPr kumimoji="1" lang="en-US" altLang="ja-JP" dirty="0"/>
          </a:p>
          <a:p>
            <a:pPr marL="0" indent="0">
              <a:buNone/>
            </a:pPr>
            <a:endParaRPr lang="en-US" altLang="ja-JP" dirty="0"/>
          </a:p>
          <a:p>
            <a:pPr marL="0" indent="0">
              <a:buNone/>
            </a:pPr>
            <a:endParaRPr lang="en-US" altLang="ja-JP" dirty="0"/>
          </a:p>
          <a:p>
            <a:pPr marL="0" indent="0">
              <a:buNone/>
            </a:pPr>
            <a:r>
              <a:rPr lang="en-US" altLang="ja-JP" dirty="0"/>
              <a:t>【</a:t>
            </a:r>
            <a:r>
              <a:rPr lang="ja-JP" altLang="en-US" dirty="0"/>
              <a:t>目的</a:t>
            </a:r>
            <a:r>
              <a:rPr lang="en-US" altLang="ja-JP" dirty="0"/>
              <a:t>】</a:t>
            </a:r>
          </a:p>
          <a:p>
            <a:pPr marL="0" indent="0">
              <a:buNone/>
            </a:pPr>
            <a:r>
              <a:rPr kumimoji="1" lang="ja-JP" altLang="en-US" dirty="0"/>
              <a:t>人数や</a:t>
            </a:r>
            <a:r>
              <a:rPr lang="ja-JP" altLang="en-US" dirty="0"/>
              <a:t>営業時間・酒類の提供など規制対象についての実態を把握</a:t>
            </a:r>
            <a:endParaRPr lang="en-US" altLang="ja-JP" dirty="0"/>
          </a:p>
          <a:p>
            <a:pPr marL="0" indent="0">
              <a:buNone/>
            </a:pPr>
            <a:r>
              <a:rPr kumimoji="1" lang="ja-JP" altLang="en-US" dirty="0"/>
              <a:t>⇒今までの規制の意義を検証する</a:t>
            </a:r>
            <a:endParaRPr kumimoji="1" lang="en-US" altLang="ja-JP" dirty="0"/>
          </a:p>
        </p:txBody>
      </p:sp>
    </p:spTree>
    <p:extLst>
      <p:ext uri="{BB962C8B-B14F-4D97-AF65-F5344CB8AC3E}">
        <p14:creationId xmlns:p14="http://schemas.microsoft.com/office/powerpoint/2010/main" val="1226830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8EB3AD0-8717-4323-9429-71780EBA6959}"/>
              </a:ext>
            </a:extLst>
          </p:cNvPr>
          <p:cNvSpPr>
            <a:spLocks noGrp="1"/>
          </p:cNvSpPr>
          <p:nvPr>
            <p:ph type="title"/>
          </p:nvPr>
        </p:nvSpPr>
        <p:spPr/>
        <p:txBody>
          <a:bodyPr>
            <a:normAutofit/>
          </a:bodyPr>
          <a:lstStyle/>
          <a:p>
            <a:r>
              <a:rPr kumimoji="1" lang="ja-JP" altLang="en-US" sz="4000" dirty="0"/>
              <a:t>調査項目③</a:t>
            </a:r>
          </a:p>
        </p:txBody>
      </p:sp>
      <p:sp>
        <p:nvSpPr>
          <p:cNvPr id="3" name="コンテンツ プレースホルダー 2">
            <a:extLst>
              <a:ext uri="{FF2B5EF4-FFF2-40B4-BE49-F238E27FC236}">
                <a16:creationId xmlns:a16="http://schemas.microsoft.com/office/drawing/2014/main" id="{3F1CA681-CCB5-459D-BE0D-0F3DEE3DBB54}"/>
              </a:ext>
            </a:extLst>
          </p:cNvPr>
          <p:cNvSpPr>
            <a:spLocks noGrp="1"/>
          </p:cNvSpPr>
          <p:nvPr>
            <p:ph idx="1"/>
          </p:nvPr>
        </p:nvSpPr>
        <p:spPr>
          <a:xfrm>
            <a:off x="671513" y="1914525"/>
            <a:ext cx="11520487" cy="4943475"/>
          </a:xfrm>
        </p:spPr>
        <p:txBody>
          <a:bodyPr/>
          <a:lstStyle/>
          <a:p>
            <a:r>
              <a:rPr kumimoji="1" lang="ja-JP" altLang="en-US" dirty="0"/>
              <a:t>通勤状況</a:t>
            </a:r>
            <a:endParaRPr kumimoji="1" lang="en-US" altLang="ja-JP" dirty="0"/>
          </a:p>
          <a:p>
            <a:pPr marL="0" indent="0">
              <a:buNone/>
            </a:pPr>
            <a:r>
              <a:rPr lang="ja-JP" altLang="en-US" dirty="0"/>
              <a:t>→通勤日数・公共交通機関の利用の有無・通勤先</a:t>
            </a:r>
            <a:endParaRPr lang="en-US" altLang="ja-JP" dirty="0"/>
          </a:p>
          <a:p>
            <a:pPr marL="0" indent="0">
              <a:buNone/>
            </a:pPr>
            <a:endParaRPr lang="en-US" altLang="ja-JP" dirty="0"/>
          </a:p>
          <a:p>
            <a:pPr marL="0" indent="0">
              <a:buNone/>
            </a:pPr>
            <a:endParaRPr lang="en-US" altLang="ja-JP" dirty="0"/>
          </a:p>
          <a:p>
            <a:pPr marL="0" indent="0">
              <a:buNone/>
            </a:pPr>
            <a:r>
              <a:rPr lang="en-US" altLang="ja-JP" dirty="0"/>
              <a:t>【</a:t>
            </a:r>
            <a:r>
              <a:rPr lang="ja-JP" altLang="en-US" dirty="0"/>
              <a:t>目的</a:t>
            </a:r>
            <a:r>
              <a:rPr lang="en-US" altLang="ja-JP" dirty="0"/>
              <a:t>】</a:t>
            </a:r>
          </a:p>
          <a:p>
            <a:pPr marL="0" indent="0">
              <a:buNone/>
            </a:pPr>
            <a:r>
              <a:rPr lang="ja-JP" altLang="en-US" dirty="0"/>
              <a:t>通勤日数・通勤に利用する公共交通機関を把握</a:t>
            </a:r>
            <a:endParaRPr lang="en-US" altLang="ja-JP" dirty="0"/>
          </a:p>
          <a:p>
            <a:pPr marL="0" indent="0">
              <a:buNone/>
            </a:pPr>
            <a:r>
              <a:rPr lang="ja-JP" altLang="en-US" dirty="0"/>
              <a:t>⇒公共交通機関の利用と新型コロナウイルの感染に関連はあるのか</a:t>
            </a:r>
            <a:endParaRPr lang="en-US" altLang="ja-JP" dirty="0"/>
          </a:p>
          <a:p>
            <a:pPr marL="0" indent="0">
              <a:buNone/>
            </a:pPr>
            <a:endParaRPr lang="en-US" altLang="ja-JP" dirty="0"/>
          </a:p>
        </p:txBody>
      </p:sp>
    </p:spTree>
    <p:extLst>
      <p:ext uri="{BB962C8B-B14F-4D97-AF65-F5344CB8AC3E}">
        <p14:creationId xmlns:p14="http://schemas.microsoft.com/office/powerpoint/2010/main" val="32598658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8AE360-C0E5-4B1C-A096-60C7B8CCACED}"/>
              </a:ext>
            </a:extLst>
          </p:cNvPr>
          <p:cNvSpPr>
            <a:spLocks noGrp="1"/>
          </p:cNvSpPr>
          <p:nvPr>
            <p:ph type="title"/>
          </p:nvPr>
        </p:nvSpPr>
        <p:spPr/>
        <p:txBody>
          <a:bodyPr/>
          <a:lstStyle/>
          <a:p>
            <a:r>
              <a:rPr lang="ja-JP" altLang="en-US" dirty="0"/>
              <a:t>個票データ</a:t>
            </a:r>
            <a:r>
              <a:rPr lang="en-US" altLang="ja-JP" dirty="0"/>
              <a:t>×</a:t>
            </a:r>
            <a:r>
              <a:rPr lang="ja-JP" altLang="en-US" dirty="0"/>
              <a:t>疫学調査</a:t>
            </a:r>
            <a:endParaRPr kumimoji="1" lang="ja-JP" altLang="en-US" dirty="0"/>
          </a:p>
        </p:txBody>
      </p:sp>
      <p:sp>
        <p:nvSpPr>
          <p:cNvPr id="3" name="コンテンツ プレースホルダー 2">
            <a:extLst>
              <a:ext uri="{FF2B5EF4-FFF2-40B4-BE49-F238E27FC236}">
                <a16:creationId xmlns:a16="http://schemas.microsoft.com/office/drawing/2014/main" id="{2104D514-94C3-4267-8981-04CD7BF0723C}"/>
              </a:ext>
            </a:extLst>
          </p:cNvPr>
          <p:cNvSpPr>
            <a:spLocks noGrp="1"/>
          </p:cNvSpPr>
          <p:nvPr>
            <p:ph idx="1"/>
          </p:nvPr>
        </p:nvSpPr>
        <p:spPr/>
        <p:txBody>
          <a:bodyPr/>
          <a:lstStyle/>
          <a:p>
            <a:r>
              <a:rPr lang="ja-JP" altLang="en-US" dirty="0"/>
              <a:t>個票データと疫学調査を一緒にしてクロスさせる</a:t>
            </a:r>
            <a:endParaRPr lang="en-US" altLang="ja-JP" dirty="0"/>
          </a:p>
          <a:p>
            <a:r>
              <a:rPr kumimoji="1" lang="ja-JP" altLang="en-US" dirty="0"/>
              <a:t>個票データと疫学調査まとめて</a:t>
            </a:r>
            <a:r>
              <a:rPr kumimoji="1" lang="ja-JP" altLang="en-US" dirty="0">
                <a:solidFill>
                  <a:srgbClr val="0070C0"/>
                </a:solidFill>
              </a:rPr>
              <a:t>通し番号</a:t>
            </a:r>
            <a:r>
              <a:rPr kumimoji="1" lang="ja-JP" altLang="en-US" dirty="0"/>
              <a:t>を付け、患者を一括管理</a:t>
            </a:r>
            <a:endParaRPr kumimoji="1" lang="en-US" altLang="ja-JP" dirty="0"/>
          </a:p>
          <a:p>
            <a:endParaRPr lang="en-US" altLang="ja-JP" dirty="0"/>
          </a:p>
          <a:p>
            <a:r>
              <a:rPr kumimoji="1" lang="ja-JP" altLang="en-US" dirty="0"/>
              <a:t>そうすることで、感染者情報をきちんと</a:t>
            </a:r>
            <a:r>
              <a:rPr kumimoji="1" lang="ja-JP" altLang="en-US" dirty="0">
                <a:solidFill>
                  <a:srgbClr val="FF0000"/>
                </a:solidFill>
              </a:rPr>
              <a:t>蓄積</a:t>
            </a:r>
            <a:r>
              <a:rPr kumimoji="1" lang="ja-JP" altLang="en-US" dirty="0"/>
              <a:t>、</a:t>
            </a:r>
            <a:r>
              <a:rPr kumimoji="1" lang="ja-JP" altLang="en-US" dirty="0">
                <a:solidFill>
                  <a:srgbClr val="FF0000"/>
                </a:solidFill>
              </a:rPr>
              <a:t>管理</a:t>
            </a:r>
            <a:r>
              <a:rPr kumimoji="1" lang="ja-JP" altLang="en-US" dirty="0"/>
              <a:t>できる。</a:t>
            </a:r>
            <a:endParaRPr kumimoji="1" lang="en-US" altLang="ja-JP" dirty="0"/>
          </a:p>
          <a:p>
            <a:r>
              <a:rPr kumimoji="1" lang="ja-JP" altLang="en-US" dirty="0"/>
              <a:t>そのデータを</a:t>
            </a:r>
            <a:r>
              <a:rPr kumimoji="1" lang="ja-JP" altLang="en-US" dirty="0">
                <a:solidFill>
                  <a:srgbClr val="FF0000"/>
                </a:solidFill>
              </a:rPr>
              <a:t>分析</a:t>
            </a:r>
            <a:r>
              <a:rPr kumimoji="1" lang="ja-JP" altLang="en-US" dirty="0"/>
              <a:t>することでコロナ感染症の実態が</a:t>
            </a:r>
            <a:r>
              <a:rPr kumimoji="1" lang="ja-JP" altLang="en-US" dirty="0">
                <a:solidFill>
                  <a:srgbClr val="FF0000"/>
                </a:solidFill>
              </a:rPr>
              <a:t>解明</a:t>
            </a:r>
            <a:r>
              <a:rPr kumimoji="1" lang="ja-JP" altLang="en-US" dirty="0"/>
              <a:t>できる。</a:t>
            </a:r>
            <a:endParaRPr kumimoji="1" lang="en-US" altLang="ja-JP" dirty="0"/>
          </a:p>
        </p:txBody>
      </p:sp>
    </p:spTree>
    <p:extLst>
      <p:ext uri="{BB962C8B-B14F-4D97-AF65-F5344CB8AC3E}">
        <p14:creationId xmlns:p14="http://schemas.microsoft.com/office/powerpoint/2010/main" val="2958984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0417DD-E09C-4509-B192-34C8D58AE256}"/>
              </a:ext>
            </a:extLst>
          </p:cNvPr>
          <p:cNvSpPr>
            <a:spLocks noGrp="1"/>
          </p:cNvSpPr>
          <p:nvPr>
            <p:ph type="title"/>
          </p:nvPr>
        </p:nvSpPr>
        <p:spPr/>
        <p:txBody>
          <a:bodyPr/>
          <a:lstStyle/>
          <a:p>
            <a:r>
              <a:rPr kumimoji="1" lang="en-US" altLang="ja-JP" dirty="0"/>
              <a:t>GOOGLE</a:t>
            </a:r>
            <a:r>
              <a:rPr kumimoji="1" lang="ja-JP" altLang="en-US"/>
              <a:t>フォームの提案</a:t>
            </a:r>
          </a:p>
        </p:txBody>
      </p:sp>
      <p:sp>
        <p:nvSpPr>
          <p:cNvPr id="3" name="コンテンツ プレースホルダー 2">
            <a:extLst>
              <a:ext uri="{FF2B5EF4-FFF2-40B4-BE49-F238E27FC236}">
                <a16:creationId xmlns:a16="http://schemas.microsoft.com/office/drawing/2014/main" id="{16A4440D-9E03-492A-8D2F-40CB047838AB}"/>
              </a:ext>
            </a:extLst>
          </p:cNvPr>
          <p:cNvSpPr>
            <a:spLocks noGrp="1"/>
          </p:cNvSpPr>
          <p:nvPr>
            <p:ph idx="1"/>
          </p:nvPr>
        </p:nvSpPr>
        <p:spPr/>
        <p:txBody>
          <a:bodyPr/>
          <a:lstStyle/>
          <a:p>
            <a:r>
              <a:rPr kumimoji="1" lang="ja-JP" altLang="en-US" dirty="0"/>
              <a:t>個票データ、疫学調査</a:t>
            </a:r>
            <a:r>
              <a:rPr kumimoji="1" lang="en-US" altLang="ja-JP" dirty="0"/>
              <a:t>2</a:t>
            </a:r>
            <a:r>
              <a:rPr kumimoji="1" lang="ja-JP" altLang="en-US" dirty="0"/>
              <a:t>つのデータの問題点としてもう</a:t>
            </a:r>
            <a:r>
              <a:rPr kumimoji="1" lang="en-US" altLang="ja-JP" dirty="0"/>
              <a:t>1</a:t>
            </a:r>
            <a:r>
              <a:rPr kumimoji="1" lang="ja-JP" altLang="en-US" dirty="0"/>
              <a:t>つ挙げられることが</a:t>
            </a:r>
            <a:endParaRPr kumimoji="1" lang="en-US" altLang="ja-JP" dirty="0"/>
          </a:p>
          <a:p>
            <a:r>
              <a:rPr lang="ja-JP" altLang="en-US" sz="2800" dirty="0">
                <a:solidFill>
                  <a:schemeClr val="tx1"/>
                </a:solidFill>
              </a:rPr>
              <a:t>保健所の業務ひっ迫</a:t>
            </a:r>
            <a:endParaRPr lang="en-US" altLang="ja-JP" sz="2800" dirty="0">
              <a:solidFill>
                <a:schemeClr val="tx1"/>
              </a:solidFill>
            </a:endParaRPr>
          </a:p>
          <a:p>
            <a:r>
              <a:rPr kumimoji="1" lang="ja-JP" altLang="en-US" dirty="0">
                <a:solidFill>
                  <a:schemeClr val="tx1"/>
                </a:solidFill>
              </a:rPr>
              <a:t>現在保健師が陽性者</a:t>
            </a:r>
            <a:r>
              <a:rPr kumimoji="1" lang="en-US" altLang="ja-JP" dirty="0">
                <a:solidFill>
                  <a:srgbClr val="0070C0"/>
                </a:solidFill>
              </a:rPr>
              <a:t>1</a:t>
            </a:r>
            <a:r>
              <a:rPr kumimoji="1" lang="ja-JP" altLang="en-US" dirty="0">
                <a:solidFill>
                  <a:srgbClr val="0070C0"/>
                </a:solidFill>
              </a:rPr>
              <a:t>人</a:t>
            </a:r>
            <a:r>
              <a:rPr kumimoji="1" lang="en-US" altLang="ja-JP" dirty="0">
                <a:solidFill>
                  <a:srgbClr val="0070C0"/>
                </a:solidFill>
              </a:rPr>
              <a:t>1</a:t>
            </a:r>
            <a:r>
              <a:rPr kumimoji="1" lang="ja-JP" altLang="en-US" dirty="0">
                <a:solidFill>
                  <a:srgbClr val="0070C0"/>
                </a:solidFill>
              </a:rPr>
              <a:t>人に聞き取り</a:t>
            </a:r>
            <a:r>
              <a:rPr kumimoji="1" lang="ja-JP" altLang="en-US" dirty="0">
                <a:solidFill>
                  <a:schemeClr val="tx1"/>
                </a:solidFill>
              </a:rPr>
              <a:t>で調査しており、保健師の業務ひっ迫に繋がり、それが個票データなどのずさんさ、管理の甘さに繋がっている。</a:t>
            </a:r>
            <a:endParaRPr kumimoji="1" lang="en-US" altLang="ja-JP" dirty="0">
              <a:solidFill>
                <a:schemeClr val="tx1"/>
              </a:solidFill>
            </a:endParaRPr>
          </a:p>
          <a:p>
            <a:r>
              <a:rPr kumimoji="1" lang="ja-JP" altLang="en-US" dirty="0">
                <a:solidFill>
                  <a:schemeClr val="tx1"/>
                </a:solidFill>
              </a:rPr>
              <a:t>この問題を解決するため、</a:t>
            </a:r>
            <a:endParaRPr kumimoji="1" lang="en-US" altLang="ja-JP" dirty="0">
              <a:solidFill>
                <a:schemeClr val="tx1"/>
              </a:solidFill>
            </a:endParaRPr>
          </a:p>
          <a:p>
            <a:r>
              <a:rPr lang="en-US" altLang="ja-JP" sz="4400" dirty="0">
                <a:solidFill>
                  <a:srgbClr val="FF0000"/>
                </a:solidFill>
              </a:rPr>
              <a:t>GOOGLE</a:t>
            </a:r>
            <a:r>
              <a:rPr lang="ja-JP" altLang="en-US" sz="4400" dirty="0">
                <a:solidFill>
                  <a:srgbClr val="FF0000"/>
                </a:solidFill>
              </a:rPr>
              <a:t>フォーム</a:t>
            </a:r>
            <a:endParaRPr lang="en-US" altLang="ja-JP" sz="4400" dirty="0">
              <a:solidFill>
                <a:srgbClr val="FF0000"/>
              </a:solidFill>
            </a:endParaRPr>
          </a:p>
          <a:p>
            <a:r>
              <a:rPr kumimoji="1" lang="ja-JP" altLang="en-US" dirty="0">
                <a:solidFill>
                  <a:schemeClr val="tx1"/>
                </a:solidFill>
              </a:rPr>
              <a:t>を使うことを提案する。</a:t>
            </a:r>
            <a:endParaRPr kumimoji="1" lang="en-US" altLang="ja-JP" dirty="0">
              <a:solidFill>
                <a:schemeClr val="tx1"/>
              </a:solidFill>
            </a:endParaRPr>
          </a:p>
        </p:txBody>
      </p:sp>
    </p:spTree>
    <p:extLst>
      <p:ext uri="{BB962C8B-B14F-4D97-AF65-F5344CB8AC3E}">
        <p14:creationId xmlns:p14="http://schemas.microsoft.com/office/powerpoint/2010/main" val="24535806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F1F0AE-D846-407E-8EB1-80E32520768D}"/>
              </a:ext>
            </a:extLst>
          </p:cNvPr>
          <p:cNvSpPr>
            <a:spLocks noGrp="1"/>
          </p:cNvSpPr>
          <p:nvPr>
            <p:ph type="title"/>
          </p:nvPr>
        </p:nvSpPr>
        <p:spPr/>
        <p:txBody>
          <a:bodyPr>
            <a:normAutofit/>
          </a:bodyPr>
          <a:lstStyle/>
          <a:p>
            <a:r>
              <a:rPr kumimoji="1" lang="en-US" altLang="ja-JP" sz="4000" dirty="0"/>
              <a:t>Google</a:t>
            </a:r>
            <a:r>
              <a:rPr kumimoji="1" lang="ja-JP" altLang="en-US" sz="4000" dirty="0"/>
              <a:t>フォームとは？</a:t>
            </a:r>
          </a:p>
        </p:txBody>
      </p:sp>
      <p:sp>
        <p:nvSpPr>
          <p:cNvPr id="3" name="コンテンツ プレースホルダー 2">
            <a:extLst>
              <a:ext uri="{FF2B5EF4-FFF2-40B4-BE49-F238E27FC236}">
                <a16:creationId xmlns:a16="http://schemas.microsoft.com/office/drawing/2014/main" id="{85E6BFB2-B727-4885-B466-FE3EF265CD4F}"/>
              </a:ext>
            </a:extLst>
          </p:cNvPr>
          <p:cNvSpPr>
            <a:spLocks noGrp="1"/>
          </p:cNvSpPr>
          <p:nvPr>
            <p:ph idx="1"/>
          </p:nvPr>
        </p:nvSpPr>
        <p:spPr>
          <a:xfrm>
            <a:off x="473346" y="1817551"/>
            <a:ext cx="11520487" cy="4943475"/>
          </a:xfrm>
        </p:spPr>
        <p:txBody>
          <a:bodyPr/>
          <a:lstStyle/>
          <a:p>
            <a:pPr marL="0" indent="0">
              <a:buNone/>
            </a:pPr>
            <a:endParaRPr lang="en-US" altLang="ja-JP" dirty="0"/>
          </a:p>
          <a:p>
            <a:pPr marL="0" indent="0">
              <a:buNone/>
            </a:pPr>
            <a:r>
              <a:rPr lang="ja-JP" altLang="en-US" dirty="0"/>
              <a:t>１．</a:t>
            </a:r>
            <a:r>
              <a:rPr lang="en-US" altLang="ja-JP" dirty="0"/>
              <a:t>Google</a:t>
            </a:r>
            <a:r>
              <a:rPr lang="ja-JP" altLang="en-US" dirty="0"/>
              <a:t>が無料で提供している、アンケート作成ツール。</a:t>
            </a:r>
            <a:endParaRPr lang="en-US" altLang="ja-JP" dirty="0"/>
          </a:p>
          <a:p>
            <a:pPr marL="0" indent="0">
              <a:buNone/>
            </a:pPr>
            <a:endParaRPr lang="en-US" altLang="ja-JP" dirty="0"/>
          </a:p>
          <a:p>
            <a:pPr marL="0" indent="0">
              <a:buNone/>
            </a:pPr>
            <a:r>
              <a:rPr lang="ja-JP" altLang="en-US" dirty="0"/>
              <a:t>２．</a:t>
            </a:r>
            <a:r>
              <a:rPr lang="ja-JP" altLang="en-US" dirty="0">
                <a:solidFill>
                  <a:srgbClr val="FF0000"/>
                </a:solidFill>
              </a:rPr>
              <a:t>誰でも簡単に</a:t>
            </a:r>
            <a:r>
              <a:rPr lang="ja-JP" altLang="en-US" dirty="0"/>
              <a:t>利用できるサービス。</a:t>
            </a:r>
            <a:endParaRPr lang="en-US" altLang="ja-JP" dirty="0"/>
          </a:p>
          <a:p>
            <a:pPr marL="0" indent="0">
              <a:buNone/>
            </a:pPr>
            <a:endParaRPr lang="en-US" altLang="ja-JP" dirty="0"/>
          </a:p>
          <a:p>
            <a:pPr marL="0" indent="0">
              <a:buNone/>
            </a:pPr>
            <a:r>
              <a:rPr lang="ja-JP" altLang="en-US" dirty="0"/>
              <a:t>３．</a:t>
            </a:r>
            <a:r>
              <a:rPr lang="ja-JP" altLang="en-US" dirty="0">
                <a:solidFill>
                  <a:srgbClr val="FF0000"/>
                </a:solidFill>
              </a:rPr>
              <a:t>回答の分析</a:t>
            </a:r>
            <a:r>
              <a:rPr lang="ja-JP" altLang="en-US" dirty="0"/>
              <a:t>を手助けしてくれる機能もある。</a:t>
            </a:r>
            <a:endParaRPr lang="en-US" altLang="ja-JP" dirty="0"/>
          </a:p>
          <a:p>
            <a:pPr marL="0" indent="0">
              <a:buNone/>
            </a:pPr>
            <a:endParaRPr lang="en-US" altLang="ja-JP" dirty="0"/>
          </a:p>
          <a:p>
            <a:pPr marL="0" indent="0">
              <a:buNone/>
            </a:pPr>
            <a:r>
              <a:rPr lang="ja-JP" altLang="en-US" dirty="0"/>
              <a:t>４．集めたデータは自動でスプレットシートに作成され、</a:t>
            </a:r>
            <a:r>
              <a:rPr lang="en-US" altLang="ja-JP" dirty="0"/>
              <a:t>Excel</a:t>
            </a:r>
            <a:r>
              <a:rPr lang="ja-JP" altLang="en-US" dirty="0"/>
              <a:t>化することも可能</a:t>
            </a:r>
            <a:endParaRPr lang="en-US" altLang="ja-JP" dirty="0"/>
          </a:p>
          <a:p>
            <a:pPr marL="0" indent="0">
              <a:buNone/>
            </a:pPr>
            <a:endParaRPr lang="en-US" altLang="ja-JP" dirty="0"/>
          </a:p>
          <a:p>
            <a:pPr marL="0" indent="0">
              <a:buNone/>
            </a:pPr>
            <a:endParaRPr lang="ja-JP" altLang="en-US"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ja-JP" altLang="en-US" dirty="0"/>
          </a:p>
        </p:txBody>
      </p:sp>
    </p:spTree>
    <p:extLst>
      <p:ext uri="{BB962C8B-B14F-4D97-AF65-F5344CB8AC3E}">
        <p14:creationId xmlns:p14="http://schemas.microsoft.com/office/powerpoint/2010/main" val="2114320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226A39-3DC8-443E-BC5C-43659806BABF}"/>
              </a:ext>
            </a:extLst>
          </p:cNvPr>
          <p:cNvSpPr>
            <a:spLocks noGrp="1"/>
          </p:cNvSpPr>
          <p:nvPr>
            <p:ph type="title"/>
          </p:nvPr>
        </p:nvSpPr>
        <p:spPr/>
        <p:txBody>
          <a:bodyPr>
            <a:normAutofit/>
          </a:bodyPr>
          <a:lstStyle/>
          <a:p>
            <a:r>
              <a:rPr kumimoji="1" lang="ja-JP" altLang="en-US" sz="4000" dirty="0"/>
              <a:t>保健師の負担の比較</a:t>
            </a:r>
          </a:p>
        </p:txBody>
      </p:sp>
      <p:graphicFrame>
        <p:nvGraphicFramePr>
          <p:cNvPr id="4" name="表 4">
            <a:extLst>
              <a:ext uri="{FF2B5EF4-FFF2-40B4-BE49-F238E27FC236}">
                <a16:creationId xmlns:a16="http://schemas.microsoft.com/office/drawing/2014/main" id="{AA128470-FA7C-4F0F-8AE0-96D28A42CEA1}"/>
              </a:ext>
            </a:extLst>
          </p:cNvPr>
          <p:cNvGraphicFramePr>
            <a:graphicFrameLocks noGrp="1"/>
          </p:cNvGraphicFramePr>
          <p:nvPr>
            <p:ph idx="1"/>
          </p:nvPr>
        </p:nvGraphicFramePr>
        <p:xfrm>
          <a:off x="819068" y="1934028"/>
          <a:ext cx="9688285" cy="3650113"/>
        </p:xfrm>
        <a:graphic>
          <a:graphicData uri="http://schemas.openxmlformats.org/drawingml/2006/table">
            <a:tbl>
              <a:tblPr firstRow="1" bandRow="1">
                <a:tableStyleId>{5C22544A-7EE6-4342-B048-85BDC9FD1C3A}</a:tableStyleId>
              </a:tblPr>
              <a:tblGrid>
                <a:gridCol w="2427514">
                  <a:extLst>
                    <a:ext uri="{9D8B030D-6E8A-4147-A177-3AD203B41FA5}">
                      <a16:colId xmlns:a16="http://schemas.microsoft.com/office/drawing/2014/main" val="1980435300"/>
                    </a:ext>
                  </a:extLst>
                </a:gridCol>
                <a:gridCol w="3488871">
                  <a:extLst>
                    <a:ext uri="{9D8B030D-6E8A-4147-A177-3AD203B41FA5}">
                      <a16:colId xmlns:a16="http://schemas.microsoft.com/office/drawing/2014/main" val="1306287872"/>
                    </a:ext>
                  </a:extLst>
                </a:gridCol>
                <a:gridCol w="3771900">
                  <a:extLst>
                    <a:ext uri="{9D8B030D-6E8A-4147-A177-3AD203B41FA5}">
                      <a16:colId xmlns:a16="http://schemas.microsoft.com/office/drawing/2014/main" val="3142054071"/>
                    </a:ext>
                  </a:extLst>
                </a:gridCol>
              </a:tblGrid>
              <a:tr h="1186882">
                <a:tc>
                  <a:txBody>
                    <a:bodyPr/>
                    <a:lstStyle/>
                    <a:p>
                      <a:endParaRPr kumimoji="1" lang="ja-JP" altLang="en-US" dirty="0"/>
                    </a:p>
                  </a:txBody>
                  <a:tcPr/>
                </a:tc>
                <a:tc>
                  <a:txBody>
                    <a:bodyPr/>
                    <a:lstStyle/>
                    <a:p>
                      <a:r>
                        <a:rPr kumimoji="1" lang="ja-JP" altLang="en-US" dirty="0"/>
                        <a:t>現在の調査</a:t>
                      </a:r>
                    </a:p>
                  </a:txBody>
                  <a:tcPr/>
                </a:tc>
                <a:tc>
                  <a:txBody>
                    <a:bodyPr/>
                    <a:lstStyle/>
                    <a:p>
                      <a:r>
                        <a:rPr kumimoji="1" lang="en-US" altLang="ja-JP" dirty="0"/>
                        <a:t>Google</a:t>
                      </a:r>
                      <a:r>
                        <a:rPr kumimoji="1" lang="ja-JP" altLang="en-US" dirty="0"/>
                        <a:t>フォーム</a:t>
                      </a:r>
                    </a:p>
                  </a:txBody>
                  <a:tcPr/>
                </a:tc>
                <a:extLst>
                  <a:ext uri="{0D108BD9-81ED-4DB2-BD59-A6C34878D82A}">
                    <a16:rowId xmlns:a16="http://schemas.microsoft.com/office/drawing/2014/main" val="1999581280"/>
                  </a:ext>
                </a:extLst>
              </a:tr>
              <a:tr h="592030">
                <a:tc>
                  <a:txBody>
                    <a:bodyPr/>
                    <a:lstStyle/>
                    <a:p>
                      <a:r>
                        <a:rPr kumimoji="1" lang="ja-JP" altLang="en-US" dirty="0"/>
                        <a:t>調査の協力依頼</a:t>
                      </a:r>
                    </a:p>
                  </a:txBody>
                  <a:tcPr/>
                </a:tc>
                <a:tc>
                  <a:txBody>
                    <a:bodyPr/>
                    <a:lstStyle/>
                    <a:p>
                      <a:r>
                        <a:rPr kumimoji="1" lang="ja-JP" altLang="en-US" dirty="0"/>
                        <a:t>一人一人に対し直接行う</a:t>
                      </a:r>
                    </a:p>
                  </a:txBody>
                  <a:tcPr/>
                </a:tc>
                <a:tc>
                  <a:txBody>
                    <a:bodyPr/>
                    <a:lstStyle/>
                    <a:p>
                      <a:r>
                        <a:rPr kumimoji="1" lang="en-US" altLang="ja-JP" dirty="0"/>
                        <a:t>Google</a:t>
                      </a:r>
                      <a:r>
                        <a:rPr kumimoji="1" lang="ja-JP" altLang="en-US" dirty="0"/>
                        <a:t>フォームをメールで送信</a:t>
                      </a:r>
                    </a:p>
                  </a:txBody>
                  <a:tcPr/>
                </a:tc>
                <a:extLst>
                  <a:ext uri="{0D108BD9-81ED-4DB2-BD59-A6C34878D82A}">
                    <a16:rowId xmlns:a16="http://schemas.microsoft.com/office/drawing/2014/main" val="2174478981"/>
                  </a:ext>
                </a:extLst>
              </a:tr>
              <a:tr h="639091">
                <a:tc>
                  <a:txBody>
                    <a:bodyPr/>
                    <a:lstStyle/>
                    <a:p>
                      <a:r>
                        <a:rPr kumimoji="1" lang="ja-JP" altLang="en-US" dirty="0"/>
                        <a:t>データの集計</a:t>
                      </a:r>
                    </a:p>
                  </a:txBody>
                  <a:tcPr/>
                </a:tc>
                <a:tc>
                  <a:txBody>
                    <a:bodyPr/>
                    <a:lstStyle/>
                    <a:p>
                      <a:r>
                        <a:rPr kumimoji="1" lang="ja-JP" altLang="en-US" dirty="0"/>
                        <a:t>保健師による手動入力</a:t>
                      </a:r>
                    </a:p>
                  </a:txBody>
                  <a:tcPr/>
                </a:tc>
                <a:tc>
                  <a:txBody>
                    <a:bodyPr/>
                    <a:lstStyle/>
                    <a:p>
                      <a:r>
                        <a:rPr kumimoji="1" lang="ja-JP" altLang="en-US" dirty="0">
                          <a:solidFill>
                            <a:srgbClr val="FF0000"/>
                          </a:solidFill>
                        </a:rPr>
                        <a:t>自動</a:t>
                      </a:r>
                    </a:p>
                  </a:txBody>
                  <a:tcPr/>
                </a:tc>
                <a:extLst>
                  <a:ext uri="{0D108BD9-81ED-4DB2-BD59-A6C34878D82A}">
                    <a16:rowId xmlns:a16="http://schemas.microsoft.com/office/drawing/2014/main" val="3684366991"/>
                  </a:ext>
                </a:extLst>
              </a:tr>
              <a:tr h="592030">
                <a:tc>
                  <a:txBody>
                    <a:bodyPr/>
                    <a:lstStyle/>
                    <a:p>
                      <a:r>
                        <a:rPr kumimoji="1" lang="ja-JP" altLang="en-US" dirty="0"/>
                        <a:t>データの公開</a:t>
                      </a:r>
                    </a:p>
                  </a:txBody>
                  <a:tcPr/>
                </a:tc>
                <a:tc>
                  <a:txBody>
                    <a:bodyPr/>
                    <a:lstStyle/>
                    <a:p>
                      <a:r>
                        <a:rPr kumimoji="1" lang="ja-JP" altLang="en-US" dirty="0"/>
                        <a:t>保健師が</a:t>
                      </a:r>
                      <a:r>
                        <a:rPr kumimoji="1" lang="en-US" altLang="ja-JP" dirty="0"/>
                        <a:t>Excel</a:t>
                      </a:r>
                      <a:r>
                        <a:rPr kumimoji="1" lang="ja-JP" altLang="en-US" dirty="0"/>
                        <a:t>表を作成し公開</a:t>
                      </a:r>
                    </a:p>
                  </a:txBody>
                  <a:tcPr/>
                </a:tc>
                <a:tc>
                  <a:txBody>
                    <a:bodyPr/>
                    <a:lstStyle/>
                    <a:p>
                      <a:r>
                        <a:rPr kumimoji="1" lang="ja-JP" altLang="en-US" dirty="0">
                          <a:solidFill>
                            <a:srgbClr val="FF0000"/>
                          </a:solidFill>
                        </a:rPr>
                        <a:t>自動</a:t>
                      </a:r>
                    </a:p>
                  </a:txBody>
                  <a:tcPr/>
                </a:tc>
                <a:extLst>
                  <a:ext uri="{0D108BD9-81ED-4DB2-BD59-A6C34878D82A}">
                    <a16:rowId xmlns:a16="http://schemas.microsoft.com/office/drawing/2014/main" val="1399157289"/>
                  </a:ext>
                </a:extLst>
              </a:tr>
              <a:tr h="639091">
                <a:tc>
                  <a:txBody>
                    <a:bodyPr/>
                    <a:lstStyle/>
                    <a:p>
                      <a:r>
                        <a:rPr kumimoji="1" lang="ja-JP" altLang="en-US" dirty="0"/>
                        <a:t>データの分析</a:t>
                      </a:r>
                      <a:endParaRPr kumimoji="1" lang="en-US" altLang="ja-JP" dirty="0"/>
                    </a:p>
                    <a:p>
                      <a:r>
                        <a:rPr kumimoji="1" lang="ja-JP" altLang="en-US" dirty="0"/>
                        <a:t>（グラフ化など）</a:t>
                      </a:r>
                    </a:p>
                  </a:txBody>
                  <a:tcPr/>
                </a:tc>
                <a:tc>
                  <a:txBody>
                    <a:bodyPr/>
                    <a:lstStyle/>
                    <a:p>
                      <a:r>
                        <a:rPr kumimoji="1" lang="ja-JP" altLang="en-US" dirty="0"/>
                        <a:t>集めたデータを整理し、ツール等を使って作成</a:t>
                      </a:r>
                    </a:p>
                  </a:txBody>
                  <a:tcPr/>
                </a:tc>
                <a:tc>
                  <a:txBody>
                    <a:bodyPr/>
                    <a:lstStyle/>
                    <a:p>
                      <a:r>
                        <a:rPr kumimoji="1" lang="ja-JP" altLang="en-US" dirty="0">
                          <a:solidFill>
                            <a:srgbClr val="FF0000"/>
                          </a:solidFill>
                        </a:rPr>
                        <a:t>自動</a:t>
                      </a:r>
                    </a:p>
                  </a:txBody>
                  <a:tcPr/>
                </a:tc>
                <a:extLst>
                  <a:ext uri="{0D108BD9-81ED-4DB2-BD59-A6C34878D82A}">
                    <a16:rowId xmlns:a16="http://schemas.microsoft.com/office/drawing/2014/main" val="3783795196"/>
                  </a:ext>
                </a:extLst>
              </a:tr>
            </a:tbl>
          </a:graphicData>
        </a:graphic>
      </p:graphicFrame>
    </p:spTree>
    <p:extLst>
      <p:ext uri="{BB962C8B-B14F-4D97-AF65-F5344CB8AC3E}">
        <p14:creationId xmlns:p14="http://schemas.microsoft.com/office/powerpoint/2010/main" val="2798797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プレースホルダー 6" descr="タブレットを見ている女性"/>
          <p:cNvPicPr>
            <a:picLocks noGrp="1" noChangeAspect="1"/>
          </p:cNvPicPr>
          <p:nvPr>
            <p:ph type="pic" sz="quarter" idx="13"/>
          </p:nvPr>
        </p:nvPicPr>
        <p:blipFill rotWithShape="1">
          <a:blip r:embed="rId3" cstate="print">
            <a:grayscl/>
            <a:extLst>
              <a:ext uri="{28A0092B-C50C-407E-A947-70E740481C1C}">
                <a14:useLocalDpi xmlns:a14="http://schemas.microsoft.com/office/drawing/2010/main" val="0"/>
              </a:ext>
            </a:extLst>
          </a:blip>
          <a:srcRect/>
          <a:stretch/>
        </p:blipFill>
        <p:spPr/>
      </p:pic>
      <p:sp>
        <p:nvSpPr>
          <p:cNvPr id="4" name="タイトル 3"/>
          <p:cNvSpPr>
            <a:spLocks noGrp="1"/>
          </p:cNvSpPr>
          <p:nvPr>
            <p:ph type="title"/>
          </p:nvPr>
        </p:nvSpPr>
        <p:spPr/>
        <p:txBody>
          <a:bodyPr rtlCol="0"/>
          <a:lstStyle/>
          <a:p>
            <a:pPr rtl="0"/>
            <a:r>
              <a:rPr lang="ja-JP" altLang="en-US" dirty="0"/>
              <a:t>２　行動履歴・体調チェック</a:t>
            </a:r>
            <a:endParaRPr lang="ja-JP" altLang="en-US"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p:txBody>
          <a:bodyPr rtlCol="0"/>
          <a:lstStyle/>
          <a:p>
            <a:pPr marL="0" indent="0" rtl="0">
              <a:buNone/>
            </a:pPr>
            <a:r>
              <a:rPr lang="ja-JP" altLang="en-US" dirty="0">
                <a:latin typeface="Meiryo UI" panose="020B0604030504040204" pitchFamily="50" charset="-128"/>
                <a:ea typeface="Meiryo UI" panose="020B0604030504040204" pitchFamily="50" charset="-128"/>
              </a:rPr>
              <a:t>体育会系はコロナ禍でも安全に活動できるよう、学生に行動履歴や体調チェックの提出を義務づけているところが多かった。</a:t>
            </a:r>
            <a:endParaRPr lang="en-US" altLang="ja-JP" dirty="0">
              <a:latin typeface="Meiryo UI" panose="020B0604030504040204" pitchFamily="50" charset="-128"/>
              <a:ea typeface="Meiryo UI" panose="020B0604030504040204" pitchFamily="50" charset="-128"/>
            </a:endParaRPr>
          </a:p>
          <a:p>
            <a:pPr marL="0" indent="0" rtl="0">
              <a:buNone/>
            </a:pPr>
            <a:endParaRPr lang="en-US" altLang="ja-JP" dirty="0"/>
          </a:p>
          <a:p>
            <a:pPr marL="0" indent="0" rtl="0">
              <a:buNone/>
            </a:pPr>
            <a:r>
              <a:rPr lang="ja-JP" altLang="en-US" dirty="0">
                <a:latin typeface="Meiryo UI" panose="020B0604030504040204" pitchFamily="50" charset="-128"/>
                <a:ea typeface="Meiryo UI" panose="020B0604030504040204" pitchFamily="50" charset="-128"/>
              </a:rPr>
              <a:t>今回、関学の体育会系すべてに調査を行い、これらの対策について、調査してみた。</a:t>
            </a:r>
          </a:p>
        </p:txBody>
      </p:sp>
    </p:spTree>
    <p:extLst>
      <p:ext uri="{BB962C8B-B14F-4D97-AF65-F5344CB8AC3E}">
        <p14:creationId xmlns:p14="http://schemas.microsoft.com/office/powerpoint/2010/main" val="1952288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idx="1"/>
          </p:nvPr>
        </p:nvSpPr>
        <p:spPr/>
        <p:txBody>
          <a:bodyPr rtlCol="0"/>
          <a:lstStyle/>
          <a:p>
            <a:pPr rtl="0"/>
            <a:r>
              <a:rPr lang="ja-JP" altLang="en-US" dirty="0"/>
              <a:t>問題点</a:t>
            </a:r>
            <a:endParaRPr lang="ja-JP" altLang="en-US" dirty="0">
              <a:latin typeface="Meiryo UI" panose="020B0604030504040204" pitchFamily="50" charset="-128"/>
              <a:ea typeface="Meiryo UI" panose="020B0604030504040204" pitchFamily="50" charset="-128"/>
            </a:endParaRPr>
          </a:p>
          <a:p>
            <a:pPr rtl="0"/>
            <a:r>
              <a:rPr lang="ja-JP" altLang="en-US" dirty="0"/>
              <a:t>提案</a:t>
            </a:r>
            <a:endParaRPr lang="ja-JP" altLang="en-US" dirty="0">
              <a:latin typeface="Meiryo UI" panose="020B0604030504040204" pitchFamily="50" charset="-128"/>
              <a:ea typeface="Meiryo UI" panose="020B0604030504040204" pitchFamily="50" charset="-128"/>
            </a:endParaRPr>
          </a:p>
          <a:p>
            <a:pPr rtl="0"/>
            <a:r>
              <a:rPr lang="ja-JP" altLang="en-US" dirty="0"/>
              <a:t>まとめ</a:t>
            </a:r>
            <a:endParaRPr lang="ja-JP" altLang="en-US" dirty="0">
              <a:latin typeface="Meiryo UI" panose="020B0604030504040204" pitchFamily="50" charset="-128"/>
              <a:ea typeface="Meiryo UI" panose="020B0604030504040204" pitchFamily="50" charset="-128"/>
            </a:endParaRPr>
          </a:p>
        </p:txBody>
      </p:sp>
      <p:sp>
        <p:nvSpPr>
          <p:cNvPr id="4" name="タイトル 3"/>
          <p:cNvSpPr>
            <a:spLocks noGrp="1"/>
          </p:cNvSpPr>
          <p:nvPr>
            <p:ph type="title"/>
          </p:nvPr>
        </p:nvSpPr>
        <p:spPr/>
        <p:txBody>
          <a:bodyPr rtlCol="0"/>
          <a:lstStyle/>
          <a:p>
            <a:pPr rtl="0"/>
            <a:r>
              <a:rPr lang="ja-JP" altLang="en-US" dirty="0"/>
              <a:t>感染者実態調査</a:t>
            </a:r>
            <a:endParaRPr lang="ja-JP" altLang="en-US" dirty="0">
              <a:latin typeface="Meiryo UI" panose="020B0604030504040204" pitchFamily="50" charset="-128"/>
              <a:ea typeface="Meiryo UI" panose="020B0604030504040204" pitchFamily="50" charset="-128"/>
            </a:endParaRPr>
          </a:p>
        </p:txBody>
      </p:sp>
      <p:grpSp>
        <p:nvGrpSpPr>
          <p:cNvPr id="8" name="グループ 89" descr="鉛筆アイコン付きチェックリスト"/>
          <p:cNvGrpSpPr>
            <a:grpSpLocks noChangeAspect="1"/>
          </p:cNvGrpSpPr>
          <p:nvPr/>
        </p:nvGrpSpPr>
        <p:grpSpPr bwMode="auto">
          <a:xfrm>
            <a:off x="891100" y="2462936"/>
            <a:ext cx="589100" cy="589100"/>
            <a:chOff x="6539" y="440"/>
            <a:chExt cx="426" cy="426"/>
          </a:xfrm>
          <a:solidFill>
            <a:schemeClr val="accent1"/>
          </a:solidFill>
        </p:grpSpPr>
        <p:sp>
          <p:nvSpPr>
            <p:cNvPr id="9" name="フリーフォーム(F) 90"/>
            <p:cNvSpPr>
              <a:spLocks noEditPoints="1"/>
            </p:cNvSpPr>
            <p:nvPr/>
          </p:nvSpPr>
          <p:spPr bwMode="auto">
            <a:xfrm>
              <a:off x="6752" y="653"/>
              <a:ext cx="213" cy="213"/>
            </a:xfrm>
            <a:custGeom>
              <a:avLst/>
              <a:gdLst>
                <a:gd name="T0" fmla="*/ 6 w 144"/>
                <a:gd name="T1" fmla="*/ 144 h 144"/>
                <a:gd name="T2" fmla="*/ 2 w 144"/>
                <a:gd name="T3" fmla="*/ 143 h 144"/>
                <a:gd name="T4" fmla="*/ 1 w 144"/>
                <a:gd name="T5" fmla="*/ 137 h 144"/>
                <a:gd name="T6" fmla="*/ 13 w 144"/>
                <a:gd name="T7" fmla="*/ 95 h 144"/>
                <a:gd name="T8" fmla="*/ 14 w 144"/>
                <a:gd name="T9" fmla="*/ 92 h 144"/>
                <a:gd name="T10" fmla="*/ 104 w 144"/>
                <a:gd name="T11" fmla="*/ 2 h 144"/>
                <a:gd name="T12" fmla="*/ 113 w 144"/>
                <a:gd name="T13" fmla="*/ 2 h 144"/>
                <a:gd name="T14" fmla="*/ 143 w 144"/>
                <a:gd name="T15" fmla="*/ 32 h 144"/>
                <a:gd name="T16" fmla="*/ 144 w 144"/>
                <a:gd name="T17" fmla="*/ 36 h 144"/>
                <a:gd name="T18" fmla="*/ 143 w 144"/>
                <a:gd name="T19" fmla="*/ 41 h 144"/>
                <a:gd name="T20" fmla="*/ 53 w 144"/>
                <a:gd name="T21" fmla="*/ 131 h 144"/>
                <a:gd name="T22" fmla="*/ 50 w 144"/>
                <a:gd name="T23" fmla="*/ 132 h 144"/>
                <a:gd name="T24" fmla="*/ 8 w 144"/>
                <a:gd name="T25" fmla="*/ 144 h 144"/>
                <a:gd name="T26" fmla="*/ 6 w 144"/>
                <a:gd name="T27" fmla="*/ 144 h 144"/>
                <a:gd name="T28" fmla="*/ 24 w 144"/>
                <a:gd name="T29" fmla="*/ 100 h 144"/>
                <a:gd name="T30" fmla="*/ 15 w 144"/>
                <a:gd name="T31" fmla="*/ 130 h 144"/>
                <a:gd name="T32" fmla="*/ 45 w 144"/>
                <a:gd name="T33" fmla="*/ 121 h 144"/>
                <a:gd name="T34" fmla="*/ 130 w 144"/>
                <a:gd name="T35" fmla="*/ 36 h 144"/>
                <a:gd name="T36" fmla="*/ 108 w 144"/>
                <a:gd name="T37" fmla="*/ 15 h 144"/>
                <a:gd name="T38" fmla="*/ 24 w 144"/>
                <a:gd name="T39" fmla="*/ 100 h 144"/>
                <a:gd name="T40" fmla="*/ 48 w 144"/>
                <a:gd name="T41" fmla="*/ 126 h 144"/>
                <a:gd name="T42" fmla="*/ 48 w 144"/>
                <a:gd name="T43" fmla="*/ 12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44">
                  <a:moveTo>
                    <a:pt x="6" y="144"/>
                  </a:moveTo>
                  <a:cubicBezTo>
                    <a:pt x="5" y="144"/>
                    <a:pt x="3" y="144"/>
                    <a:pt x="2" y="143"/>
                  </a:cubicBezTo>
                  <a:cubicBezTo>
                    <a:pt x="1" y="141"/>
                    <a:pt x="0" y="139"/>
                    <a:pt x="1" y="137"/>
                  </a:cubicBezTo>
                  <a:cubicBezTo>
                    <a:pt x="13" y="95"/>
                    <a:pt x="13" y="95"/>
                    <a:pt x="13" y="95"/>
                  </a:cubicBezTo>
                  <a:cubicBezTo>
                    <a:pt x="13" y="94"/>
                    <a:pt x="13" y="93"/>
                    <a:pt x="14" y="92"/>
                  </a:cubicBezTo>
                  <a:cubicBezTo>
                    <a:pt x="104" y="2"/>
                    <a:pt x="104" y="2"/>
                    <a:pt x="104" y="2"/>
                  </a:cubicBezTo>
                  <a:cubicBezTo>
                    <a:pt x="107" y="0"/>
                    <a:pt x="110" y="0"/>
                    <a:pt x="113" y="2"/>
                  </a:cubicBezTo>
                  <a:cubicBezTo>
                    <a:pt x="143" y="32"/>
                    <a:pt x="143" y="32"/>
                    <a:pt x="143" y="32"/>
                  </a:cubicBezTo>
                  <a:cubicBezTo>
                    <a:pt x="144" y="33"/>
                    <a:pt x="144" y="35"/>
                    <a:pt x="144" y="36"/>
                  </a:cubicBezTo>
                  <a:cubicBezTo>
                    <a:pt x="144" y="38"/>
                    <a:pt x="144" y="40"/>
                    <a:pt x="143" y="41"/>
                  </a:cubicBezTo>
                  <a:cubicBezTo>
                    <a:pt x="53" y="131"/>
                    <a:pt x="53" y="131"/>
                    <a:pt x="53" y="131"/>
                  </a:cubicBezTo>
                  <a:cubicBezTo>
                    <a:pt x="52" y="131"/>
                    <a:pt x="51" y="132"/>
                    <a:pt x="50" y="132"/>
                  </a:cubicBezTo>
                  <a:cubicBezTo>
                    <a:pt x="8" y="144"/>
                    <a:pt x="8" y="144"/>
                    <a:pt x="8" y="144"/>
                  </a:cubicBezTo>
                  <a:cubicBezTo>
                    <a:pt x="8" y="144"/>
                    <a:pt x="7" y="144"/>
                    <a:pt x="6" y="144"/>
                  </a:cubicBezTo>
                  <a:close/>
                  <a:moveTo>
                    <a:pt x="24" y="100"/>
                  </a:moveTo>
                  <a:cubicBezTo>
                    <a:pt x="15" y="130"/>
                    <a:pt x="15" y="130"/>
                    <a:pt x="15" y="130"/>
                  </a:cubicBezTo>
                  <a:cubicBezTo>
                    <a:pt x="45" y="121"/>
                    <a:pt x="45" y="121"/>
                    <a:pt x="45" y="121"/>
                  </a:cubicBezTo>
                  <a:cubicBezTo>
                    <a:pt x="130" y="36"/>
                    <a:pt x="130" y="36"/>
                    <a:pt x="130" y="36"/>
                  </a:cubicBezTo>
                  <a:cubicBezTo>
                    <a:pt x="108" y="15"/>
                    <a:pt x="108" y="15"/>
                    <a:pt x="108" y="15"/>
                  </a:cubicBezTo>
                  <a:lnTo>
                    <a:pt x="24" y="100"/>
                  </a:lnTo>
                  <a:close/>
                  <a:moveTo>
                    <a:pt x="48" y="126"/>
                  </a:moveTo>
                  <a:cubicBezTo>
                    <a:pt x="48" y="126"/>
                    <a:pt x="48" y="126"/>
                    <a:pt x="48"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0" name="フリーフォーム(F) 91"/>
            <p:cNvSpPr>
              <a:spLocks/>
            </p:cNvSpPr>
            <p:nvPr/>
          </p:nvSpPr>
          <p:spPr bwMode="auto">
            <a:xfrm>
              <a:off x="6871" y="692"/>
              <a:ext cx="57" cy="57"/>
            </a:xfrm>
            <a:custGeom>
              <a:avLst/>
              <a:gdLst>
                <a:gd name="T0" fmla="*/ 44 w 57"/>
                <a:gd name="T1" fmla="*/ 57 h 57"/>
                <a:gd name="T2" fmla="*/ 0 w 57"/>
                <a:gd name="T3" fmla="*/ 13 h 57"/>
                <a:gd name="T4" fmla="*/ 13 w 57"/>
                <a:gd name="T5" fmla="*/ 0 h 57"/>
                <a:gd name="T6" fmla="*/ 57 w 57"/>
                <a:gd name="T7" fmla="*/ 44 h 57"/>
                <a:gd name="T8" fmla="*/ 44 w 57"/>
                <a:gd name="T9" fmla="*/ 57 h 57"/>
              </a:gdLst>
              <a:ahLst/>
              <a:cxnLst>
                <a:cxn ang="0">
                  <a:pos x="T0" y="T1"/>
                </a:cxn>
                <a:cxn ang="0">
                  <a:pos x="T2" y="T3"/>
                </a:cxn>
                <a:cxn ang="0">
                  <a:pos x="T4" y="T5"/>
                </a:cxn>
                <a:cxn ang="0">
                  <a:pos x="T6" y="T7"/>
                </a:cxn>
                <a:cxn ang="0">
                  <a:pos x="T8" y="T9"/>
                </a:cxn>
              </a:cxnLst>
              <a:rect l="0" t="0" r="r" b="b"/>
              <a:pathLst>
                <a:path w="57" h="57">
                  <a:moveTo>
                    <a:pt x="44" y="57"/>
                  </a:moveTo>
                  <a:lnTo>
                    <a:pt x="0" y="13"/>
                  </a:lnTo>
                  <a:lnTo>
                    <a:pt x="13" y="0"/>
                  </a:lnTo>
                  <a:lnTo>
                    <a:pt x="57" y="44"/>
                  </a:lnTo>
                  <a:lnTo>
                    <a:pt x="44"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1" name="フリーフォーム(F) 92"/>
            <p:cNvSpPr>
              <a:spLocks/>
            </p:cNvSpPr>
            <p:nvPr/>
          </p:nvSpPr>
          <p:spPr bwMode="auto">
            <a:xfrm>
              <a:off x="6770" y="786"/>
              <a:ext cx="64" cy="62"/>
            </a:xfrm>
            <a:custGeom>
              <a:avLst/>
              <a:gdLst>
                <a:gd name="T0" fmla="*/ 36 w 43"/>
                <a:gd name="T1" fmla="*/ 42 h 42"/>
                <a:gd name="T2" fmla="*/ 32 w 43"/>
                <a:gd name="T3" fmla="*/ 41 h 42"/>
                <a:gd name="T4" fmla="*/ 2 w 43"/>
                <a:gd name="T5" fmla="*/ 11 h 42"/>
                <a:gd name="T6" fmla="*/ 2 w 43"/>
                <a:gd name="T7" fmla="*/ 2 h 42"/>
                <a:gd name="T8" fmla="*/ 11 w 43"/>
                <a:gd name="T9" fmla="*/ 2 h 42"/>
                <a:gd name="T10" fmla="*/ 41 w 43"/>
                <a:gd name="T11" fmla="*/ 32 h 42"/>
                <a:gd name="T12" fmla="*/ 41 w 43"/>
                <a:gd name="T13" fmla="*/ 41 h 42"/>
                <a:gd name="T14" fmla="*/ 36 w 43"/>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42">
                  <a:moveTo>
                    <a:pt x="36" y="42"/>
                  </a:moveTo>
                  <a:cubicBezTo>
                    <a:pt x="35" y="42"/>
                    <a:pt x="33" y="42"/>
                    <a:pt x="32" y="41"/>
                  </a:cubicBezTo>
                  <a:cubicBezTo>
                    <a:pt x="2" y="11"/>
                    <a:pt x="2" y="11"/>
                    <a:pt x="2" y="11"/>
                  </a:cubicBezTo>
                  <a:cubicBezTo>
                    <a:pt x="0" y="8"/>
                    <a:pt x="0" y="5"/>
                    <a:pt x="2" y="2"/>
                  </a:cubicBezTo>
                  <a:cubicBezTo>
                    <a:pt x="5" y="0"/>
                    <a:pt x="8" y="0"/>
                    <a:pt x="11" y="2"/>
                  </a:cubicBezTo>
                  <a:cubicBezTo>
                    <a:pt x="41" y="32"/>
                    <a:pt x="41" y="32"/>
                    <a:pt x="41" y="32"/>
                  </a:cubicBezTo>
                  <a:cubicBezTo>
                    <a:pt x="43" y="35"/>
                    <a:pt x="43" y="38"/>
                    <a:pt x="41" y="41"/>
                  </a:cubicBezTo>
                  <a:cubicBezTo>
                    <a:pt x="39" y="42"/>
                    <a:pt x="38" y="42"/>
                    <a:pt x="36"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2" name="フリーフォーム(F) 93"/>
            <p:cNvSpPr>
              <a:spLocks/>
            </p:cNvSpPr>
            <p:nvPr/>
          </p:nvSpPr>
          <p:spPr bwMode="auto">
            <a:xfrm>
              <a:off x="6690" y="618"/>
              <a:ext cx="89" cy="17"/>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10"/>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3" name="フリーフォーム(F) 94"/>
            <p:cNvSpPr>
              <a:spLocks/>
            </p:cNvSpPr>
            <p:nvPr/>
          </p:nvSpPr>
          <p:spPr bwMode="auto">
            <a:xfrm>
              <a:off x="6690" y="689"/>
              <a:ext cx="89" cy="17"/>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10"/>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4" name="フリーフォーム(F) 95"/>
            <p:cNvSpPr>
              <a:spLocks/>
            </p:cNvSpPr>
            <p:nvPr/>
          </p:nvSpPr>
          <p:spPr bwMode="auto">
            <a:xfrm>
              <a:off x="6593" y="582"/>
              <a:ext cx="90" cy="62"/>
            </a:xfrm>
            <a:custGeom>
              <a:avLst/>
              <a:gdLst>
                <a:gd name="T0" fmla="*/ 24 w 61"/>
                <a:gd name="T1" fmla="*/ 42 h 42"/>
                <a:gd name="T2" fmla="*/ 20 w 61"/>
                <a:gd name="T3" fmla="*/ 41 h 42"/>
                <a:gd name="T4" fmla="*/ 2 w 61"/>
                <a:gd name="T5" fmla="*/ 23 h 42"/>
                <a:gd name="T6" fmla="*/ 2 w 61"/>
                <a:gd name="T7" fmla="*/ 14 h 42"/>
                <a:gd name="T8" fmla="*/ 11 w 61"/>
                <a:gd name="T9" fmla="*/ 14 h 42"/>
                <a:gd name="T10" fmla="*/ 24 w 61"/>
                <a:gd name="T11" fmla="*/ 28 h 42"/>
                <a:gd name="T12" fmla="*/ 50 w 61"/>
                <a:gd name="T13" fmla="*/ 2 h 42"/>
                <a:gd name="T14" fmla="*/ 59 w 61"/>
                <a:gd name="T15" fmla="*/ 2 h 42"/>
                <a:gd name="T16" fmla="*/ 59 w 61"/>
                <a:gd name="T17" fmla="*/ 11 h 42"/>
                <a:gd name="T18" fmla="*/ 29 w 61"/>
                <a:gd name="T19" fmla="*/ 41 h 42"/>
                <a:gd name="T20" fmla="*/ 24 w 61"/>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2">
                  <a:moveTo>
                    <a:pt x="24" y="42"/>
                  </a:moveTo>
                  <a:cubicBezTo>
                    <a:pt x="23" y="42"/>
                    <a:pt x="21" y="42"/>
                    <a:pt x="20" y="41"/>
                  </a:cubicBezTo>
                  <a:cubicBezTo>
                    <a:pt x="2" y="23"/>
                    <a:pt x="2" y="23"/>
                    <a:pt x="2" y="23"/>
                  </a:cubicBezTo>
                  <a:cubicBezTo>
                    <a:pt x="0" y="20"/>
                    <a:pt x="0" y="17"/>
                    <a:pt x="2" y="14"/>
                  </a:cubicBezTo>
                  <a:cubicBezTo>
                    <a:pt x="5" y="12"/>
                    <a:pt x="8" y="12"/>
                    <a:pt x="11" y="14"/>
                  </a:cubicBezTo>
                  <a:cubicBezTo>
                    <a:pt x="24" y="28"/>
                    <a:pt x="24" y="28"/>
                    <a:pt x="24" y="28"/>
                  </a:cubicBezTo>
                  <a:cubicBezTo>
                    <a:pt x="50" y="2"/>
                    <a:pt x="50" y="2"/>
                    <a:pt x="50" y="2"/>
                  </a:cubicBezTo>
                  <a:cubicBezTo>
                    <a:pt x="53" y="0"/>
                    <a:pt x="56" y="0"/>
                    <a:pt x="59" y="2"/>
                  </a:cubicBezTo>
                  <a:cubicBezTo>
                    <a:pt x="61" y="5"/>
                    <a:pt x="61" y="8"/>
                    <a:pt x="59" y="11"/>
                  </a:cubicBezTo>
                  <a:cubicBezTo>
                    <a:pt x="29" y="41"/>
                    <a:pt x="29" y="41"/>
                    <a:pt x="29" y="41"/>
                  </a:cubicBezTo>
                  <a:cubicBezTo>
                    <a:pt x="28" y="42"/>
                    <a:pt x="26" y="42"/>
                    <a:pt x="24"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5" name="フリーフォーム(F) 96"/>
            <p:cNvSpPr>
              <a:spLocks/>
            </p:cNvSpPr>
            <p:nvPr/>
          </p:nvSpPr>
          <p:spPr bwMode="auto">
            <a:xfrm>
              <a:off x="6593" y="653"/>
              <a:ext cx="90" cy="64"/>
            </a:xfrm>
            <a:custGeom>
              <a:avLst/>
              <a:gdLst>
                <a:gd name="T0" fmla="*/ 24 w 61"/>
                <a:gd name="T1" fmla="*/ 43 h 43"/>
                <a:gd name="T2" fmla="*/ 20 w 61"/>
                <a:gd name="T3" fmla="*/ 41 h 43"/>
                <a:gd name="T4" fmla="*/ 2 w 61"/>
                <a:gd name="T5" fmla="*/ 23 h 43"/>
                <a:gd name="T6" fmla="*/ 2 w 61"/>
                <a:gd name="T7" fmla="*/ 14 h 43"/>
                <a:gd name="T8" fmla="*/ 11 w 61"/>
                <a:gd name="T9" fmla="*/ 14 h 43"/>
                <a:gd name="T10" fmla="*/ 24 w 61"/>
                <a:gd name="T11" fmla="*/ 28 h 43"/>
                <a:gd name="T12" fmla="*/ 50 w 61"/>
                <a:gd name="T13" fmla="*/ 2 h 43"/>
                <a:gd name="T14" fmla="*/ 59 w 61"/>
                <a:gd name="T15" fmla="*/ 2 h 43"/>
                <a:gd name="T16" fmla="*/ 59 w 61"/>
                <a:gd name="T17" fmla="*/ 11 h 43"/>
                <a:gd name="T18" fmla="*/ 29 w 61"/>
                <a:gd name="T19" fmla="*/ 41 h 43"/>
                <a:gd name="T20" fmla="*/ 24 w 61"/>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3">
                  <a:moveTo>
                    <a:pt x="24" y="43"/>
                  </a:moveTo>
                  <a:cubicBezTo>
                    <a:pt x="23" y="43"/>
                    <a:pt x="21" y="42"/>
                    <a:pt x="20" y="41"/>
                  </a:cubicBezTo>
                  <a:cubicBezTo>
                    <a:pt x="2" y="23"/>
                    <a:pt x="2" y="23"/>
                    <a:pt x="2" y="23"/>
                  </a:cubicBezTo>
                  <a:cubicBezTo>
                    <a:pt x="0" y="21"/>
                    <a:pt x="0" y="17"/>
                    <a:pt x="2" y="14"/>
                  </a:cubicBezTo>
                  <a:cubicBezTo>
                    <a:pt x="5" y="12"/>
                    <a:pt x="8" y="12"/>
                    <a:pt x="11" y="14"/>
                  </a:cubicBezTo>
                  <a:cubicBezTo>
                    <a:pt x="24" y="28"/>
                    <a:pt x="24" y="28"/>
                    <a:pt x="24" y="28"/>
                  </a:cubicBezTo>
                  <a:cubicBezTo>
                    <a:pt x="50" y="2"/>
                    <a:pt x="50" y="2"/>
                    <a:pt x="50" y="2"/>
                  </a:cubicBezTo>
                  <a:cubicBezTo>
                    <a:pt x="53" y="0"/>
                    <a:pt x="56" y="0"/>
                    <a:pt x="59" y="2"/>
                  </a:cubicBezTo>
                  <a:cubicBezTo>
                    <a:pt x="61" y="5"/>
                    <a:pt x="61" y="9"/>
                    <a:pt x="59" y="11"/>
                  </a:cubicBezTo>
                  <a:cubicBezTo>
                    <a:pt x="29" y="41"/>
                    <a:pt x="29" y="41"/>
                    <a:pt x="29" y="41"/>
                  </a:cubicBezTo>
                  <a:cubicBezTo>
                    <a:pt x="28" y="42"/>
                    <a:pt x="26" y="43"/>
                    <a:pt x="2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6" name="フリーフォーム(F) 97"/>
            <p:cNvSpPr>
              <a:spLocks/>
            </p:cNvSpPr>
            <p:nvPr/>
          </p:nvSpPr>
          <p:spPr bwMode="auto">
            <a:xfrm>
              <a:off x="6539" y="440"/>
              <a:ext cx="302" cy="391"/>
            </a:xfrm>
            <a:custGeom>
              <a:avLst/>
              <a:gdLst>
                <a:gd name="T0" fmla="*/ 108 w 204"/>
                <a:gd name="T1" fmla="*/ 264 h 264"/>
                <a:gd name="T2" fmla="*/ 6 w 204"/>
                <a:gd name="T3" fmla="*/ 264 h 264"/>
                <a:gd name="T4" fmla="*/ 0 w 204"/>
                <a:gd name="T5" fmla="*/ 258 h 264"/>
                <a:gd name="T6" fmla="*/ 0 w 204"/>
                <a:gd name="T7" fmla="*/ 6 h 264"/>
                <a:gd name="T8" fmla="*/ 6 w 204"/>
                <a:gd name="T9" fmla="*/ 0 h 264"/>
                <a:gd name="T10" fmla="*/ 138 w 204"/>
                <a:gd name="T11" fmla="*/ 0 h 264"/>
                <a:gd name="T12" fmla="*/ 143 w 204"/>
                <a:gd name="T13" fmla="*/ 2 h 264"/>
                <a:gd name="T14" fmla="*/ 203 w 204"/>
                <a:gd name="T15" fmla="*/ 62 h 264"/>
                <a:gd name="T16" fmla="*/ 204 w 204"/>
                <a:gd name="T17" fmla="*/ 66 h 264"/>
                <a:gd name="T18" fmla="*/ 204 w 204"/>
                <a:gd name="T19" fmla="*/ 156 h 264"/>
                <a:gd name="T20" fmla="*/ 192 w 204"/>
                <a:gd name="T21" fmla="*/ 156 h 264"/>
                <a:gd name="T22" fmla="*/ 192 w 204"/>
                <a:gd name="T23" fmla="*/ 69 h 264"/>
                <a:gd name="T24" fmla="*/ 136 w 204"/>
                <a:gd name="T25" fmla="*/ 12 h 264"/>
                <a:gd name="T26" fmla="*/ 12 w 204"/>
                <a:gd name="T27" fmla="*/ 12 h 264"/>
                <a:gd name="T28" fmla="*/ 12 w 204"/>
                <a:gd name="T29" fmla="*/ 252 h 264"/>
                <a:gd name="T30" fmla="*/ 108 w 204"/>
                <a:gd name="T31" fmla="*/ 252 h 264"/>
                <a:gd name="T32" fmla="*/ 108 w 204"/>
                <a:gd name="T33"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4" h="264">
                  <a:moveTo>
                    <a:pt x="108" y="264"/>
                  </a:moveTo>
                  <a:cubicBezTo>
                    <a:pt x="6" y="264"/>
                    <a:pt x="6" y="264"/>
                    <a:pt x="6" y="264"/>
                  </a:cubicBezTo>
                  <a:cubicBezTo>
                    <a:pt x="3" y="264"/>
                    <a:pt x="0" y="262"/>
                    <a:pt x="0" y="258"/>
                  </a:cubicBezTo>
                  <a:cubicBezTo>
                    <a:pt x="0" y="6"/>
                    <a:pt x="0" y="6"/>
                    <a:pt x="0" y="6"/>
                  </a:cubicBezTo>
                  <a:cubicBezTo>
                    <a:pt x="0" y="3"/>
                    <a:pt x="3" y="0"/>
                    <a:pt x="6" y="0"/>
                  </a:cubicBezTo>
                  <a:cubicBezTo>
                    <a:pt x="138" y="0"/>
                    <a:pt x="138" y="0"/>
                    <a:pt x="138" y="0"/>
                  </a:cubicBezTo>
                  <a:cubicBezTo>
                    <a:pt x="140" y="0"/>
                    <a:pt x="142" y="1"/>
                    <a:pt x="143" y="2"/>
                  </a:cubicBezTo>
                  <a:cubicBezTo>
                    <a:pt x="203" y="62"/>
                    <a:pt x="203" y="62"/>
                    <a:pt x="203" y="62"/>
                  </a:cubicBezTo>
                  <a:cubicBezTo>
                    <a:pt x="204" y="63"/>
                    <a:pt x="204" y="65"/>
                    <a:pt x="204" y="66"/>
                  </a:cubicBezTo>
                  <a:cubicBezTo>
                    <a:pt x="204" y="156"/>
                    <a:pt x="204" y="156"/>
                    <a:pt x="204" y="156"/>
                  </a:cubicBezTo>
                  <a:cubicBezTo>
                    <a:pt x="192" y="156"/>
                    <a:pt x="192" y="156"/>
                    <a:pt x="192" y="156"/>
                  </a:cubicBezTo>
                  <a:cubicBezTo>
                    <a:pt x="192" y="69"/>
                    <a:pt x="192" y="69"/>
                    <a:pt x="192" y="69"/>
                  </a:cubicBezTo>
                  <a:cubicBezTo>
                    <a:pt x="136" y="12"/>
                    <a:pt x="136" y="12"/>
                    <a:pt x="136" y="12"/>
                  </a:cubicBezTo>
                  <a:cubicBezTo>
                    <a:pt x="12" y="12"/>
                    <a:pt x="12" y="12"/>
                    <a:pt x="12" y="12"/>
                  </a:cubicBezTo>
                  <a:cubicBezTo>
                    <a:pt x="12" y="252"/>
                    <a:pt x="12" y="252"/>
                    <a:pt x="12" y="252"/>
                  </a:cubicBezTo>
                  <a:cubicBezTo>
                    <a:pt x="108" y="252"/>
                    <a:pt x="108" y="252"/>
                    <a:pt x="108" y="252"/>
                  </a:cubicBezTo>
                  <a:lnTo>
                    <a:pt x="108"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17" name="フリーフォーム(F) 98"/>
            <p:cNvSpPr>
              <a:spLocks/>
            </p:cNvSpPr>
            <p:nvPr/>
          </p:nvSpPr>
          <p:spPr bwMode="auto">
            <a:xfrm>
              <a:off x="6734" y="440"/>
              <a:ext cx="107" cy="107"/>
            </a:xfrm>
            <a:custGeom>
              <a:avLst/>
              <a:gdLst>
                <a:gd name="T0" fmla="*/ 66 w 72"/>
                <a:gd name="T1" fmla="*/ 72 h 72"/>
                <a:gd name="T2" fmla="*/ 6 w 72"/>
                <a:gd name="T3" fmla="*/ 72 h 72"/>
                <a:gd name="T4" fmla="*/ 0 w 72"/>
                <a:gd name="T5" fmla="*/ 66 h 72"/>
                <a:gd name="T6" fmla="*/ 0 w 72"/>
                <a:gd name="T7" fmla="*/ 6 h 72"/>
                <a:gd name="T8" fmla="*/ 6 w 72"/>
                <a:gd name="T9" fmla="*/ 0 h 72"/>
                <a:gd name="T10" fmla="*/ 12 w 72"/>
                <a:gd name="T11" fmla="*/ 6 h 72"/>
                <a:gd name="T12" fmla="*/ 12 w 72"/>
                <a:gd name="T13" fmla="*/ 60 h 72"/>
                <a:gd name="T14" fmla="*/ 66 w 72"/>
                <a:gd name="T15" fmla="*/ 60 h 72"/>
                <a:gd name="T16" fmla="*/ 72 w 72"/>
                <a:gd name="T17" fmla="*/ 66 h 72"/>
                <a:gd name="T18" fmla="*/ 66 w 72"/>
                <a:gd name="T1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66" y="72"/>
                  </a:moveTo>
                  <a:cubicBezTo>
                    <a:pt x="6" y="72"/>
                    <a:pt x="6" y="72"/>
                    <a:pt x="6" y="72"/>
                  </a:cubicBezTo>
                  <a:cubicBezTo>
                    <a:pt x="3" y="72"/>
                    <a:pt x="0" y="70"/>
                    <a:pt x="0" y="66"/>
                  </a:cubicBezTo>
                  <a:cubicBezTo>
                    <a:pt x="0" y="6"/>
                    <a:pt x="0" y="6"/>
                    <a:pt x="0" y="6"/>
                  </a:cubicBezTo>
                  <a:cubicBezTo>
                    <a:pt x="0" y="3"/>
                    <a:pt x="3" y="0"/>
                    <a:pt x="6" y="0"/>
                  </a:cubicBezTo>
                  <a:cubicBezTo>
                    <a:pt x="10" y="0"/>
                    <a:pt x="12" y="3"/>
                    <a:pt x="12" y="6"/>
                  </a:cubicBezTo>
                  <a:cubicBezTo>
                    <a:pt x="12" y="60"/>
                    <a:pt x="12" y="60"/>
                    <a:pt x="12" y="60"/>
                  </a:cubicBezTo>
                  <a:cubicBezTo>
                    <a:pt x="66" y="60"/>
                    <a:pt x="66" y="60"/>
                    <a:pt x="66" y="60"/>
                  </a:cubicBezTo>
                  <a:cubicBezTo>
                    <a:pt x="70" y="60"/>
                    <a:pt x="72" y="63"/>
                    <a:pt x="72" y="66"/>
                  </a:cubicBezTo>
                  <a:cubicBezTo>
                    <a:pt x="72" y="70"/>
                    <a:pt x="70" y="72"/>
                    <a:pt x="66"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grpSp>
      <p:grpSp>
        <p:nvGrpSpPr>
          <p:cNvPr id="18" name="グループ 89" descr="鉛筆アイコン付きチェックリスト"/>
          <p:cNvGrpSpPr>
            <a:grpSpLocks noChangeAspect="1"/>
          </p:cNvGrpSpPr>
          <p:nvPr/>
        </p:nvGrpSpPr>
        <p:grpSpPr bwMode="auto">
          <a:xfrm>
            <a:off x="8737775" y="3443111"/>
            <a:ext cx="3138136" cy="3138136"/>
            <a:chOff x="6539" y="440"/>
            <a:chExt cx="426" cy="426"/>
          </a:xfrm>
          <a:solidFill>
            <a:schemeClr val="bg1">
              <a:alpha val="50000"/>
            </a:schemeClr>
          </a:solidFill>
        </p:grpSpPr>
        <p:sp>
          <p:nvSpPr>
            <p:cNvPr id="19" name="フリーフォーム(F) 90"/>
            <p:cNvSpPr>
              <a:spLocks noEditPoints="1"/>
            </p:cNvSpPr>
            <p:nvPr/>
          </p:nvSpPr>
          <p:spPr bwMode="auto">
            <a:xfrm>
              <a:off x="6752" y="653"/>
              <a:ext cx="213" cy="213"/>
            </a:xfrm>
            <a:custGeom>
              <a:avLst/>
              <a:gdLst>
                <a:gd name="T0" fmla="*/ 6 w 144"/>
                <a:gd name="T1" fmla="*/ 144 h 144"/>
                <a:gd name="T2" fmla="*/ 2 w 144"/>
                <a:gd name="T3" fmla="*/ 143 h 144"/>
                <a:gd name="T4" fmla="*/ 1 w 144"/>
                <a:gd name="T5" fmla="*/ 137 h 144"/>
                <a:gd name="T6" fmla="*/ 13 w 144"/>
                <a:gd name="T7" fmla="*/ 95 h 144"/>
                <a:gd name="T8" fmla="*/ 14 w 144"/>
                <a:gd name="T9" fmla="*/ 92 h 144"/>
                <a:gd name="T10" fmla="*/ 104 w 144"/>
                <a:gd name="T11" fmla="*/ 2 h 144"/>
                <a:gd name="T12" fmla="*/ 113 w 144"/>
                <a:gd name="T13" fmla="*/ 2 h 144"/>
                <a:gd name="T14" fmla="*/ 143 w 144"/>
                <a:gd name="T15" fmla="*/ 32 h 144"/>
                <a:gd name="T16" fmla="*/ 144 w 144"/>
                <a:gd name="T17" fmla="*/ 36 h 144"/>
                <a:gd name="T18" fmla="*/ 143 w 144"/>
                <a:gd name="T19" fmla="*/ 41 h 144"/>
                <a:gd name="T20" fmla="*/ 53 w 144"/>
                <a:gd name="T21" fmla="*/ 131 h 144"/>
                <a:gd name="T22" fmla="*/ 50 w 144"/>
                <a:gd name="T23" fmla="*/ 132 h 144"/>
                <a:gd name="T24" fmla="*/ 8 w 144"/>
                <a:gd name="T25" fmla="*/ 144 h 144"/>
                <a:gd name="T26" fmla="*/ 6 w 144"/>
                <a:gd name="T27" fmla="*/ 144 h 144"/>
                <a:gd name="T28" fmla="*/ 24 w 144"/>
                <a:gd name="T29" fmla="*/ 100 h 144"/>
                <a:gd name="T30" fmla="*/ 15 w 144"/>
                <a:gd name="T31" fmla="*/ 130 h 144"/>
                <a:gd name="T32" fmla="*/ 45 w 144"/>
                <a:gd name="T33" fmla="*/ 121 h 144"/>
                <a:gd name="T34" fmla="*/ 130 w 144"/>
                <a:gd name="T35" fmla="*/ 36 h 144"/>
                <a:gd name="T36" fmla="*/ 108 w 144"/>
                <a:gd name="T37" fmla="*/ 15 h 144"/>
                <a:gd name="T38" fmla="*/ 24 w 144"/>
                <a:gd name="T39" fmla="*/ 100 h 144"/>
                <a:gd name="T40" fmla="*/ 48 w 144"/>
                <a:gd name="T41" fmla="*/ 126 h 144"/>
                <a:gd name="T42" fmla="*/ 48 w 144"/>
                <a:gd name="T43" fmla="*/ 12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44">
                  <a:moveTo>
                    <a:pt x="6" y="144"/>
                  </a:moveTo>
                  <a:cubicBezTo>
                    <a:pt x="5" y="144"/>
                    <a:pt x="3" y="144"/>
                    <a:pt x="2" y="143"/>
                  </a:cubicBezTo>
                  <a:cubicBezTo>
                    <a:pt x="1" y="141"/>
                    <a:pt x="0" y="139"/>
                    <a:pt x="1" y="137"/>
                  </a:cubicBezTo>
                  <a:cubicBezTo>
                    <a:pt x="13" y="95"/>
                    <a:pt x="13" y="95"/>
                    <a:pt x="13" y="95"/>
                  </a:cubicBezTo>
                  <a:cubicBezTo>
                    <a:pt x="13" y="94"/>
                    <a:pt x="13" y="93"/>
                    <a:pt x="14" y="92"/>
                  </a:cubicBezTo>
                  <a:cubicBezTo>
                    <a:pt x="104" y="2"/>
                    <a:pt x="104" y="2"/>
                    <a:pt x="104" y="2"/>
                  </a:cubicBezTo>
                  <a:cubicBezTo>
                    <a:pt x="107" y="0"/>
                    <a:pt x="110" y="0"/>
                    <a:pt x="113" y="2"/>
                  </a:cubicBezTo>
                  <a:cubicBezTo>
                    <a:pt x="143" y="32"/>
                    <a:pt x="143" y="32"/>
                    <a:pt x="143" y="32"/>
                  </a:cubicBezTo>
                  <a:cubicBezTo>
                    <a:pt x="144" y="33"/>
                    <a:pt x="144" y="35"/>
                    <a:pt x="144" y="36"/>
                  </a:cubicBezTo>
                  <a:cubicBezTo>
                    <a:pt x="144" y="38"/>
                    <a:pt x="144" y="40"/>
                    <a:pt x="143" y="41"/>
                  </a:cubicBezTo>
                  <a:cubicBezTo>
                    <a:pt x="53" y="131"/>
                    <a:pt x="53" y="131"/>
                    <a:pt x="53" y="131"/>
                  </a:cubicBezTo>
                  <a:cubicBezTo>
                    <a:pt x="52" y="131"/>
                    <a:pt x="51" y="132"/>
                    <a:pt x="50" y="132"/>
                  </a:cubicBezTo>
                  <a:cubicBezTo>
                    <a:pt x="8" y="144"/>
                    <a:pt x="8" y="144"/>
                    <a:pt x="8" y="144"/>
                  </a:cubicBezTo>
                  <a:cubicBezTo>
                    <a:pt x="8" y="144"/>
                    <a:pt x="7" y="144"/>
                    <a:pt x="6" y="144"/>
                  </a:cubicBezTo>
                  <a:close/>
                  <a:moveTo>
                    <a:pt x="24" y="100"/>
                  </a:moveTo>
                  <a:cubicBezTo>
                    <a:pt x="15" y="130"/>
                    <a:pt x="15" y="130"/>
                    <a:pt x="15" y="130"/>
                  </a:cubicBezTo>
                  <a:cubicBezTo>
                    <a:pt x="45" y="121"/>
                    <a:pt x="45" y="121"/>
                    <a:pt x="45" y="121"/>
                  </a:cubicBezTo>
                  <a:cubicBezTo>
                    <a:pt x="130" y="36"/>
                    <a:pt x="130" y="36"/>
                    <a:pt x="130" y="36"/>
                  </a:cubicBezTo>
                  <a:cubicBezTo>
                    <a:pt x="108" y="15"/>
                    <a:pt x="108" y="15"/>
                    <a:pt x="108" y="15"/>
                  </a:cubicBezTo>
                  <a:lnTo>
                    <a:pt x="24" y="100"/>
                  </a:lnTo>
                  <a:close/>
                  <a:moveTo>
                    <a:pt x="48" y="126"/>
                  </a:moveTo>
                  <a:cubicBezTo>
                    <a:pt x="48" y="126"/>
                    <a:pt x="48" y="126"/>
                    <a:pt x="48"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0" name="フリーフォーム(F) 91"/>
            <p:cNvSpPr>
              <a:spLocks/>
            </p:cNvSpPr>
            <p:nvPr/>
          </p:nvSpPr>
          <p:spPr bwMode="auto">
            <a:xfrm>
              <a:off x="6871" y="692"/>
              <a:ext cx="57" cy="57"/>
            </a:xfrm>
            <a:custGeom>
              <a:avLst/>
              <a:gdLst>
                <a:gd name="T0" fmla="*/ 44 w 57"/>
                <a:gd name="T1" fmla="*/ 57 h 57"/>
                <a:gd name="T2" fmla="*/ 0 w 57"/>
                <a:gd name="T3" fmla="*/ 13 h 57"/>
                <a:gd name="T4" fmla="*/ 13 w 57"/>
                <a:gd name="T5" fmla="*/ 0 h 57"/>
                <a:gd name="T6" fmla="*/ 57 w 57"/>
                <a:gd name="T7" fmla="*/ 44 h 57"/>
                <a:gd name="T8" fmla="*/ 44 w 57"/>
                <a:gd name="T9" fmla="*/ 57 h 57"/>
              </a:gdLst>
              <a:ahLst/>
              <a:cxnLst>
                <a:cxn ang="0">
                  <a:pos x="T0" y="T1"/>
                </a:cxn>
                <a:cxn ang="0">
                  <a:pos x="T2" y="T3"/>
                </a:cxn>
                <a:cxn ang="0">
                  <a:pos x="T4" y="T5"/>
                </a:cxn>
                <a:cxn ang="0">
                  <a:pos x="T6" y="T7"/>
                </a:cxn>
                <a:cxn ang="0">
                  <a:pos x="T8" y="T9"/>
                </a:cxn>
              </a:cxnLst>
              <a:rect l="0" t="0" r="r" b="b"/>
              <a:pathLst>
                <a:path w="57" h="57">
                  <a:moveTo>
                    <a:pt x="44" y="57"/>
                  </a:moveTo>
                  <a:lnTo>
                    <a:pt x="0" y="13"/>
                  </a:lnTo>
                  <a:lnTo>
                    <a:pt x="13" y="0"/>
                  </a:lnTo>
                  <a:lnTo>
                    <a:pt x="57" y="44"/>
                  </a:lnTo>
                  <a:lnTo>
                    <a:pt x="44"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1" name="フリーフォーム(F) 92"/>
            <p:cNvSpPr>
              <a:spLocks/>
            </p:cNvSpPr>
            <p:nvPr/>
          </p:nvSpPr>
          <p:spPr bwMode="auto">
            <a:xfrm>
              <a:off x="6770" y="786"/>
              <a:ext cx="64" cy="62"/>
            </a:xfrm>
            <a:custGeom>
              <a:avLst/>
              <a:gdLst>
                <a:gd name="T0" fmla="*/ 36 w 43"/>
                <a:gd name="T1" fmla="*/ 42 h 42"/>
                <a:gd name="T2" fmla="*/ 32 w 43"/>
                <a:gd name="T3" fmla="*/ 41 h 42"/>
                <a:gd name="T4" fmla="*/ 2 w 43"/>
                <a:gd name="T5" fmla="*/ 11 h 42"/>
                <a:gd name="T6" fmla="*/ 2 w 43"/>
                <a:gd name="T7" fmla="*/ 2 h 42"/>
                <a:gd name="T8" fmla="*/ 11 w 43"/>
                <a:gd name="T9" fmla="*/ 2 h 42"/>
                <a:gd name="T10" fmla="*/ 41 w 43"/>
                <a:gd name="T11" fmla="*/ 32 h 42"/>
                <a:gd name="T12" fmla="*/ 41 w 43"/>
                <a:gd name="T13" fmla="*/ 41 h 42"/>
                <a:gd name="T14" fmla="*/ 36 w 43"/>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42">
                  <a:moveTo>
                    <a:pt x="36" y="42"/>
                  </a:moveTo>
                  <a:cubicBezTo>
                    <a:pt x="35" y="42"/>
                    <a:pt x="33" y="42"/>
                    <a:pt x="32" y="41"/>
                  </a:cubicBezTo>
                  <a:cubicBezTo>
                    <a:pt x="2" y="11"/>
                    <a:pt x="2" y="11"/>
                    <a:pt x="2" y="11"/>
                  </a:cubicBezTo>
                  <a:cubicBezTo>
                    <a:pt x="0" y="8"/>
                    <a:pt x="0" y="5"/>
                    <a:pt x="2" y="2"/>
                  </a:cubicBezTo>
                  <a:cubicBezTo>
                    <a:pt x="5" y="0"/>
                    <a:pt x="8" y="0"/>
                    <a:pt x="11" y="2"/>
                  </a:cubicBezTo>
                  <a:cubicBezTo>
                    <a:pt x="41" y="32"/>
                    <a:pt x="41" y="32"/>
                    <a:pt x="41" y="32"/>
                  </a:cubicBezTo>
                  <a:cubicBezTo>
                    <a:pt x="43" y="35"/>
                    <a:pt x="43" y="38"/>
                    <a:pt x="41" y="41"/>
                  </a:cubicBezTo>
                  <a:cubicBezTo>
                    <a:pt x="39" y="42"/>
                    <a:pt x="38" y="42"/>
                    <a:pt x="36"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2" name="フリーフォーム(F) 93"/>
            <p:cNvSpPr>
              <a:spLocks/>
            </p:cNvSpPr>
            <p:nvPr/>
          </p:nvSpPr>
          <p:spPr bwMode="auto">
            <a:xfrm>
              <a:off x="6690" y="618"/>
              <a:ext cx="89" cy="17"/>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10"/>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3" name="フリーフォーム(F) 94"/>
            <p:cNvSpPr>
              <a:spLocks/>
            </p:cNvSpPr>
            <p:nvPr/>
          </p:nvSpPr>
          <p:spPr bwMode="auto">
            <a:xfrm>
              <a:off x="6690" y="689"/>
              <a:ext cx="89" cy="17"/>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10"/>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4" name="フリーフォーム(F) 95"/>
            <p:cNvSpPr>
              <a:spLocks/>
            </p:cNvSpPr>
            <p:nvPr/>
          </p:nvSpPr>
          <p:spPr bwMode="auto">
            <a:xfrm>
              <a:off x="6593" y="582"/>
              <a:ext cx="90" cy="62"/>
            </a:xfrm>
            <a:custGeom>
              <a:avLst/>
              <a:gdLst>
                <a:gd name="T0" fmla="*/ 24 w 61"/>
                <a:gd name="T1" fmla="*/ 42 h 42"/>
                <a:gd name="T2" fmla="*/ 20 w 61"/>
                <a:gd name="T3" fmla="*/ 41 h 42"/>
                <a:gd name="T4" fmla="*/ 2 w 61"/>
                <a:gd name="T5" fmla="*/ 23 h 42"/>
                <a:gd name="T6" fmla="*/ 2 w 61"/>
                <a:gd name="T7" fmla="*/ 14 h 42"/>
                <a:gd name="T8" fmla="*/ 11 w 61"/>
                <a:gd name="T9" fmla="*/ 14 h 42"/>
                <a:gd name="T10" fmla="*/ 24 w 61"/>
                <a:gd name="T11" fmla="*/ 28 h 42"/>
                <a:gd name="T12" fmla="*/ 50 w 61"/>
                <a:gd name="T13" fmla="*/ 2 h 42"/>
                <a:gd name="T14" fmla="*/ 59 w 61"/>
                <a:gd name="T15" fmla="*/ 2 h 42"/>
                <a:gd name="T16" fmla="*/ 59 w 61"/>
                <a:gd name="T17" fmla="*/ 11 h 42"/>
                <a:gd name="T18" fmla="*/ 29 w 61"/>
                <a:gd name="T19" fmla="*/ 41 h 42"/>
                <a:gd name="T20" fmla="*/ 24 w 61"/>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2">
                  <a:moveTo>
                    <a:pt x="24" y="42"/>
                  </a:moveTo>
                  <a:cubicBezTo>
                    <a:pt x="23" y="42"/>
                    <a:pt x="21" y="42"/>
                    <a:pt x="20" y="41"/>
                  </a:cubicBezTo>
                  <a:cubicBezTo>
                    <a:pt x="2" y="23"/>
                    <a:pt x="2" y="23"/>
                    <a:pt x="2" y="23"/>
                  </a:cubicBezTo>
                  <a:cubicBezTo>
                    <a:pt x="0" y="20"/>
                    <a:pt x="0" y="17"/>
                    <a:pt x="2" y="14"/>
                  </a:cubicBezTo>
                  <a:cubicBezTo>
                    <a:pt x="5" y="12"/>
                    <a:pt x="8" y="12"/>
                    <a:pt x="11" y="14"/>
                  </a:cubicBezTo>
                  <a:cubicBezTo>
                    <a:pt x="24" y="28"/>
                    <a:pt x="24" y="28"/>
                    <a:pt x="24" y="28"/>
                  </a:cubicBezTo>
                  <a:cubicBezTo>
                    <a:pt x="50" y="2"/>
                    <a:pt x="50" y="2"/>
                    <a:pt x="50" y="2"/>
                  </a:cubicBezTo>
                  <a:cubicBezTo>
                    <a:pt x="53" y="0"/>
                    <a:pt x="56" y="0"/>
                    <a:pt x="59" y="2"/>
                  </a:cubicBezTo>
                  <a:cubicBezTo>
                    <a:pt x="61" y="5"/>
                    <a:pt x="61" y="8"/>
                    <a:pt x="59" y="11"/>
                  </a:cubicBezTo>
                  <a:cubicBezTo>
                    <a:pt x="29" y="41"/>
                    <a:pt x="29" y="41"/>
                    <a:pt x="29" y="41"/>
                  </a:cubicBezTo>
                  <a:cubicBezTo>
                    <a:pt x="28" y="42"/>
                    <a:pt x="26" y="42"/>
                    <a:pt x="24"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5" name="フリーフォーム(F) 96"/>
            <p:cNvSpPr>
              <a:spLocks/>
            </p:cNvSpPr>
            <p:nvPr/>
          </p:nvSpPr>
          <p:spPr bwMode="auto">
            <a:xfrm>
              <a:off x="6593" y="653"/>
              <a:ext cx="90" cy="64"/>
            </a:xfrm>
            <a:custGeom>
              <a:avLst/>
              <a:gdLst>
                <a:gd name="T0" fmla="*/ 24 w 61"/>
                <a:gd name="T1" fmla="*/ 43 h 43"/>
                <a:gd name="T2" fmla="*/ 20 w 61"/>
                <a:gd name="T3" fmla="*/ 41 h 43"/>
                <a:gd name="T4" fmla="*/ 2 w 61"/>
                <a:gd name="T5" fmla="*/ 23 h 43"/>
                <a:gd name="T6" fmla="*/ 2 w 61"/>
                <a:gd name="T7" fmla="*/ 14 h 43"/>
                <a:gd name="T8" fmla="*/ 11 w 61"/>
                <a:gd name="T9" fmla="*/ 14 h 43"/>
                <a:gd name="T10" fmla="*/ 24 w 61"/>
                <a:gd name="T11" fmla="*/ 28 h 43"/>
                <a:gd name="T12" fmla="*/ 50 w 61"/>
                <a:gd name="T13" fmla="*/ 2 h 43"/>
                <a:gd name="T14" fmla="*/ 59 w 61"/>
                <a:gd name="T15" fmla="*/ 2 h 43"/>
                <a:gd name="T16" fmla="*/ 59 w 61"/>
                <a:gd name="T17" fmla="*/ 11 h 43"/>
                <a:gd name="T18" fmla="*/ 29 w 61"/>
                <a:gd name="T19" fmla="*/ 41 h 43"/>
                <a:gd name="T20" fmla="*/ 24 w 61"/>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3">
                  <a:moveTo>
                    <a:pt x="24" y="43"/>
                  </a:moveTo>
                  <a:cubicBezTo>
                    <a:pt x="23" y="43"/>
                    <a:pt x="21" y="42"/>
                    <a:pt x="20" y="41"/>
                  </a:cubicBezTo>
                  <a:cubicBezTo>
                    <a:pt x="2" y="23"/>
                    <a:pt x="2" y="23"/>
                    <a:pt x="2" y="23"/>
                  </a:cubicBezTo>
                  <a:cubicBezTo>
                    <a:pt x="0" y="21"/>
                    <a:pt x="0" y="17"/>
                    <a:pt x="2" y="14"/>
                  </a:cubicBezTo>
                  <a:cubicBezTo>
                    <a:pt x="5" y="12"/>
                    <a:pt x="8" y="12"/>
                    <a:pt x="11" y="14"/>
                  </a:cubicBezTo>
                  <a:cubicBezTo>
                    <a:pt x="24" y="28"/>
                    <a:pt x="24" y="28"/>
                    <a:pt x="24" y="28"/>
                  </a:cubicBezTo>
                  <a:cubicBezTo>
                    <a:pt x="50" y="2"/>
                    <a:pt x="50" y="2"/>
                    <a:pt x="50" y="2"/>
                  </a:cubicBezTo>
                  <a:cubicBezTo>
                    <a:pt x="53" y="0"/>
                    <a:pt x="56" y="0"/>
                    <a:pt x="59" y="2"/>
                  </a:cubicBezTo>
                  <a:cubicBezTo>
                    <a:pt x="61" y="5"/>
                    <a:pt x="61" y="9"/>
                    <a:pt x="59" y="11"/>
                  </a:cubicBezTo>
                  <a:cubicBezTo>
                    <a:pt x="29" y="41"/>
                    <a:pt x="29" y="41"/>
                    <a:pt x="29" y="41"/>
                  </a:cubicBezTo>
                  <a:cubicBezTo>
                    <a:pt x="28" y="42"/>
                    <a:pt x="26" y="43"/>
                    <a:pt x="2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6" name="フリーフォーム(F) 97"/>
            <p:cNvSpPr>
              <a:spLocks/>
            </p:cNvSpPr>
            <p:nvPr/>
          </p:nvSpPr>
          <p:spPr bwMode="auto">
            <a:xfrm>
              <a:off x="6539" y="440"/>
              <a:ext cx="302" cy="391"/>
            </a:xfrm>
            <a:custGeom>
              <a:avLst/>
              <a:gdLst>
                <a:gd name="T0" fmla="*/ 108 w 204"/>
                <a:gd name="T1" fmla="*/ 264 h 264"/>
                <a:gd name="T2" fmla="*/ 6 w 204"/>
                <a:gd name="T3" fmla="*/ 264 h 264"/>
                <a:gd name="T4" fmla="*/ 0 w 204"/>
                <a:gd name="T5" fmla="*/ 258 h 264"/>
                <a:gd name="T6" fmla="*/ 0 w 204"/>
                <a:gd name="T7" fmla="*/ 6 h 264"/>
                <a:gd name="T8" fmla="*/ 6 w 204"/>
                <a:gd name="T9" fmla="*/ 0 h 264"/>
                <a:gd name="T10" fmla="*/ 138 w 204"/>
                <a:gd name="T11" fmla="*/ 0 h 264"/>
                <a:gd name="T12" fmla="*/ 143 w 204"/>
                <a:gd name="T13" fmla="*/ 2 h 264"/>
                <a:gd name="T14" fmla="*/ 203 w 204"/>
                <a:gd name="T15" fmla="*/ 62 h 264"/>
                <a:gd name="T16" fmla="*/ 204 w 204"/>
                <a:gd name="T17" fmla="*/ 66 h 264"/>
                <a:gd name="T18" fmla="*/ 204 w 204"/>
                <a:gd name="T19" fmla="*/ 156 h 264"/>
                <a:gd name="T20" fmla="*/ 192 w 204"/>
                <a:gd name="T21" fmla="*/ 156 h 264"/>
                <a:gd name="T22" fmla="*/ 192 w 204"/>
                <a:gd name="T23" fmla="*/ 69 h 264"/>
                <a:gd name="T24" fmla="*/ 136 w 204"/>
                <a:gd name="T25" fmla="*/ 12 h 264"/>
                <a:gd name="T26" fmla="*/ 12 w 204"/>
                <a:gd name="T27" fmla="*/ 12 h 264"/>
                <a:gd name="T28" fmla="*/ 12 w 204"/>
                <a:gd name="T29" fmla="*/ 252 h 264"/>
                <a:gd name="T30" fmla="*/ 108 w 204"/>
                <a:gd name="T31" fmla="*/ 252 h 264"/>
                <a:gd name="T32" fmla="*/ 108 w 204"/>
                <a:gd name="T33"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4" h="264">
                  <a:moveTo>
                    <a:pt x="108" y="264"/>
                  </a:moveTo>
                  <a:cubicBezTo>
                    <a:pt x="6" y="264"/>
                    <a:pt x="6" y="264"/>
                    <a:pt x="6" y="264"/>
                  </a:cubicBezTo>
                  <a:cubicBezTo>
                    <a:pt x="3" y="264"/>
                    <a:pt x="0" y="262"/>
                    <a:pt x="0" y="258"/>
                  </a:cubicBezTo>
                  <a:cubicBezTo>
                    <a:pt x="0" y="6"/>
                    <a:pt x="0" y="6"/>
                    <a:pt x="0" y="6"/>
                  </a:cubicBezTo>
                  <a:cubicBezTo>
                    <a:pt x="0" y="3"/>
                    <a:pt x="3" y="0"/>
                    <a:pt x="6" y="0"/>
                  </a:cubicBezTo>
                  <a:cubicBezTo>
                    <a:pt x="138" y="0"/>
                    <a:pt x="138" y="0"/>
                    <a:pt x="138" y="0"/>
                  </a:cubicBezTo>
                  <a:cubicBezTo>
                    <a:pt x="140" y="0"/>
                    <a:pt x="142" y="1"/>
                    <a:pt x="143" y="2"/>
                  </a:cubicBezTo>
                  <a:cubicBezTo>
                    <a:pt x="203" y="62"/>
                    <a:pt x="203" y="62"/>
                    <a:pt x="203" y="62"/>
                  </a:cubicBezTo>
                  <a:cubicBezTo>
                    <a:pt x="204" y="63"/>
                    <a:pt x="204" y="65"/>
                    <a:pt x="204" y="66"/>
                  </a:cubicBezTo>
                  <a:cubicBezTo>
                    <a:pt x="204" y="156"/>
                    <a:pt x="204" y="156"/>
                    <a:pt x="204" y="156"/>
                  </a:cubicBezTo>
                  <a:cubicBezTo>
                    <a:pt x="192" y="156"/>
                    <a:pt x="192" y="156"/>
                    <a:pt x="192" y="156"/>
                  </a:cubicBezTo>
                  <a:cubicBezTo>
                    <a:pt x="192" y="69"/>
                    <a:pt x="192" y="69"/>
                    <a:pt x="192" y="69"/>
                  </a:cubicBezTo>
                  <a:cubicBezTo>
                    <a:pt x="136" y="12"/>
                    <a:pt x="136" y="12"/>
                    <a:pt x="136" y="12"/>
                  </a:cubicBezTo>
                  <a:cubicBezTo>
                    <a:pt x="12" y="12"/>
                    <a:pt x="12" y="12"/>
                    <a:pt x="12" y="12"/>
                  </a:cubicBezTo>
                  <a:cubicBezTo>
                    <a:pt x="12" y="252"/>
                    <a:pt x="12" y="252"/>
                    <a:pt x="12" y="252"/>
                  </a:cubicBezTo>
                  <a:cubicBezTo>
                    <a:pt x="108" y="252"/>
                    <a:pt x="108" y="252"/>
                    <a:pt x="108" y="252"/>
                  </a:cubicBezTo>
                  <a:lnTo>
                    <a:pt x="108"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sp>
          <p:nvSpPr>
            <p:cNvPr id="27" name="フリーフォーム(F) 98"/>
            <p:cNvSpPr>
              <a:spLocks/>
            </p:cNvSpPr>
            <p:nvPr/>
          </p:nvSpPr>
          <p:spPr bwMode="auto">
            <a:xfrm>
              <a:off x="6734" y="440"/>
              <a:ext cx="107" cy="107"/>
            </a:xfrm>
            <a:custGeom>
              <a:avLst/>
              <a:gdLst>
                <a:gd name="T0" fmla="*/ 66 w 72"/>
                <a:gd name="T1" fmla="*/ 72 h 72"/>
                <a:gd name="T2" fmla="*/ 6 w 72"/>
                <a:gd name="T3" fmla="*/ 72 h 72"/>
                <a:gd name="T4" fmla="*/ 0 w 72"/>
                <a:gd name="T5" fmla="*/ 66 h 72"/>
                <a:gd name="T6" fmla="*/ 0 w 72"/>
                <a:gd name="T7" fmla="*/ 6 h 72"/>
                <a:gd name="T8" fmla="*/ 6 w 72"/>
                <a:gd name="T9" fmla="*/ 0 h 72"/>
                <a:gd name="T10" fmla="*/ 12 w 72"/>
                <a:gd name="T11" fmla="*/ 6 h 72"/>
                <a:gd name="T12" fmla="*/ 12 w 72"/>
                <a:gd name="T13" fmla="*/ 60 h 72"/>
                <a:gd name="T14" fmla="*/ 66 w 72"/>
                <a:gd name="T15" fmla="*/ 60 h 72"/>
                <a:gd name="T16" fmla="*/ 72 w 72"/>
                <a:gd name="T17" fmla="*/ 66 h 72"/>
                <a:gd name="T18" fmla="*/ 66 w 72"/>
                <a:gd name="T1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66" y="72"/>
                  </a:moveTo>
                  <a:cubicBezTo>
                    <a:pt x="6" y="72"/>
                    <a:pt x="6" y="72"/>
                    <a:pt x="6" y="72"/>
                  </a:cubicBezTo>
                  <a:cubicBezTo>
                    <a:pt x="3" y="72"/>
                    <a:pt x="0" y="70"/>
                    <a:pt x="0" y="66"/>
                  </a:cubicBezTo>
                  <a:cubicBezTo>
                    <a:pt x="0" y="6"/>
                    <a:pt x="0" y="6"/>
                    <a:pt x="0" y="6"/>
                  </a:cubicBezTo>
                  <a:cubicBezTo>
                    <a:pt x="0" y="3"/>
                    <a:pt x="3" y="0"/>
                    <a:pt x="6" y="0"/>
                  </a:cubicBezTo>
                  <a:cubicBezTo>
                    <a:pt x="10" y="0"/>
                    <a:pt x="12" y="3"/>
                    <a:pt x="12" y="6"/>
                  </a:cubicBezTo>
                  <a:cubicBezTo>
                    <a:pt x="12" y="60"/>
                    <a:pt x="12" y="60"/>
                    <a:pt x="12" y="60"/>
                  </a:cubicBezTo>
                  <a:cubicBezTo>
                    <a:pt x="66" y="60"/>
                    <a:pt x="66" y="60"/>
                    <a:pt x="66" y="60"/>
                  </a:cubicBezTo>
                  <a:cubicBezTo>
                    <a:pt x="70" y="60"/>
                    <a:pt x="72" y="63"/>
                    <a:pt x="72" y="66"/>
                  </a:cubicBezTo>
                  <a:cubicBezTo>
                    <a:pt x="72" y="70"/>
                    <a:pt x="70" y="72"/>
                    <a:pt x="66"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rtlCol="0" anchor="t" anchorCtr="0" compatLnSpc="1">
              <a:prstTxWarp prst="textNoShape">
                <a:avLst/>
              </a:prstTxWarp>
            </a:bodyPr>
            <a:lstStyle/>
            <a:p>
              <a:pPr rtl="0"/>
              <a:endParaRPr lang="ja-JP" altLang="en-US"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32191251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F0D89D-80CE-4B6C-9D70-BF637A061112}"/>
              </a:ext>
            </a:extLst>
          </p:cNvPr>
          <p:cNvSpPr>
            <a:spLocks noGrp="1"/>
          </p:cNvSpPr>
          <p:nvPr>
            <p:ph type="title"/>
          </p:nvPr>
        </p:nvSpPr>
        <p:spPr/>
        <p:txBody>
          <a:bodyPr/>
          <a:lstStyle/>
          <a:p>
            <a:r>
              <a:rPr lang="ja-JP" altLang="en-US" dirty="0"/>
              <a:t>目的</a:t>
            </a:r>
            <a:endParaRPr kumimoji="1" lang="ja-JP" altLang="en-US" dirty="0"/>
          </a:p>
        </p:txBody>
      </p:sp>
      <p:sp>
        <p:nvSpPr>
          <p:cNvPr id="3" name="コンテンツ プレースホルダー 2">
            <a:extLst>
              <a:ext uri="{FF2B5EF4-FFF2-40B4-BE49-F238E27FC236}">
                <a16:creationId xmlns:a16="http://schemas.microsoft.com/office/drawing/2014/main" id="{59227557-36CE-47E5-A684-3D1F4EF2C9D8}"/>
              </a:ext>
            </a:extLst>
          </p:cNvPr>
          <p:cNvSpPr>
            <a:spLocks noGrp="1"/>
          </p:cNvSpPr>
          <p:nvPr>
            <p:ph idx="1"/>
          </p:nvPr>
        </p:nvSpPr>
        <p:spPr/>
        <p:txBody>
          <a:bodyPr/>
          <a:lstStyle/>
          <a:p>
            <a:pPr marL="0" indent="0">
              <a:buNone/>
            </a:pPr>
            <a:r>
              <a:rPr kumimoji="1" lang="ja-JP" altLang="en-US" dirty="0"/>
              <a:t>ズバリ</a:t>
            </a:r>
            <a:endParaRPr kumimoji="1" lang="en-US" altLang="ja-JP" dirty="0"/>
          </a:p>
          <a:p>
            <a:pPr marL="0" indent="0">
              <a:buNone/>
            </a:pPr>
            <a:r>
              <a:rPr lang="ja-JP" altLang="en-US" sz="4400" dirty="0">
                <a:solidFill>
                  <a:srgbClr val="FF0000"/>
                </a:solidFill>
              </a:rPr>
              <a:t>コロナについての知識を深める</a:t>
            </a:r>
            <a:endParaRPr lang="en-US" altLang="ja-JP" sz="4400" dirty="0">
              <a:solidFill>
                <a:srgbClr val="FF0000"/>
              </a:solidFill>
            </a:endParaRPr>
          </a:p>
          <a:p>
            <a:pPr marL="0" indent="0">
              <a:buNone/>
            </a:pPr>
            <a:endParaRPr kumimoji="1" lang="en-US" altLang="ja-JP" sz="4400" dirty="0">
              <a:solidFill>
                <a:srgbClr val="FF0000"/>
              </a:solidFill>
            </a:endParaRPr>
          </a:p>
          <a:p>
            <a:pPr marL="0" indent="0">
              <a:buNone/>
            </a:pPr>
            <a:r>
              <a:rPr kumimoji="1" lang="ja-JP" altLang="en-US" dirty="0">
                <a:solidFill>
                  <a:schemeClr val="tx1"/>
                </a:solidFill>
              </a:rPr>
              <a:t>こんなにも世間で騒がれているのにも関わらず、コロナとはどのような症状で後遺症はどのくらいの</a:t>
            </a:r>
            <a:r>
              <a:rPr lang="ja-JP" altLang="en-US" dirty="0">
                <a:solidFill>
                  <a:schemeClr val="tx1"/>
                </a:solidFill>
              </a:rPr>
              <a:t>確率</a:t>
            </a:r>
            <a:r>
              <a:rPr kumimoji="1" lang="ja-JP" altLang="en-US" dirty="0">
                <a:solidFill>
                  <a:schemeClr val="tx1"/>
                </a:solidFill>
              </a:rPr>
              <a:t>なのかあまり知られていない。</a:t>
            </a:r>
            <a:endParaRPr kumimoji="1" lang="en-US" altLang="ja-JP" dirty="0">
              <a:solidFill>
                <a:schemeClr val="tx1"/>
              </a:solidFill>
            </a:endParaRPr>
          </a:p>
          <a:p>
            <a:pPr marL="0" indent="0">
              <a:buNone/>
            </a:pPr>
            <a:r>
              <a:rPr lang="ja-JP" altLang="en-US" dirty="0">
                <a:solidFill>
                  <a:schemeClr val="tx1"/>
                </a:solidFill>
              </a:rPr>
              <a:t>国民がコロナについての知識を深めることで、熱が出た際も素早く対処ができたり、国民</a:t>
            </a:r>
            <a:r>
              <a:rPr lang="en-US" altLang="ja-JP" dirty="0">
                <a:solidFill>
                  <a:schemeClr val="tx1"/>
                </a:solidFill>
              </a:rPr>
              <a:t>1</a:t>
            </a:r>
            <a:r>
              <a:rPr lang="ja-JP" altLang="en-US" dirty="0">
                <a:solidFill>
                  <a:schemeClr val="tx1"/>
                </a:solidFill>
              </a:rPr>
              <a:t>人</a:t>
            </a:r>
            <a:r>
              <a:rPr lang="en-US" altLang="ja-JP" dirty="0">
                <a:solidFill>
                  <a:schemeClr val="tx1"/>
                </a:solidFill>
              </a:rPr>
              <a:t>1</a:t>
            </a:r>
            <a:r>
              <a:rPr lang="ja-JP" altLang="en-US" dirty="0">
                <a:solidFill>
                  <a:schemeClr val="tx1"/>
                </a:solidFill>
              </a:rPr>
              <a:t>人が適切な処置をとれるようになる。また、コロナウイルスという病気のリアルを伝えることで国民の不安を少しでも減らすことができる。</a:t>
            </a:r>
            <a:endParaRPr kumimoji="1" lang="ja-JP" altLang="en-US" dirty="0">
              <a:solidFill>
                <a:schemeClr val="tx1"/>
              </a:solidFill>
            </a:endParaRPr>
          </a:p>
        </p:txBody>
      </p:sp>
    </p:spTree>
    <p:extLst>
      <p:ext uri="{BB962C8B-B14F-4D97-AF65-F5344CB8AC3E}">
        <p14:creationId xmlns:p14="http://schemas.microsoft.com/office/powerpoint/2010/main" val="13810320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08262F-0EFB-44BE-A563-9B55184DDEB4}"/>
              </a:ext>
            </a:extLst>
          </p:cNvPr>
          <p:cNvSpPr>
            <a:spLocks noGrp="1"/>
          </p:cNvSpPr>
          <p:nvPr>
            <p:ph type="title"/>
          </p:nvPr>
        </p:nvSpPr>
        <p:spPr>
          <a:xfrm>
            <a:off x="1066800" y="394977"/>
            <a:ext cx="10058400" cy="1450757"/>
          </a:xfrm>
        </p:spPr>
        <p:txBody>
          <a:bodyPr/>
          <a:lstStyle/>
          <a:p>
            <a:r>
              <a:rPr lang="ja-JP" altLang="en-US" dirty="0"/>
              <a:t>内容</a:t>
            </a:r>
            <a:endParaRPr kumimoji="1" lang="ja-JP" altLang="en-US" dirty="0"/>
          </a:p>
        </p:txBody>
      </p:sp>
      <p:sp>
        <p:nvSpPr>
          <p:cNvPr id="3" name="コンテンツ プレースホルダー 2">
            <a:extLst>
              <a:ext uri="{FF2B5EF4-FFF2-40B4-BE49-F238E27FC236}">
                <a16:creationId xmlns:a16="http://schemas.microsoft.com/office/drawing/2014/main" id="{42ED96B2-2AB8-450B-872D-C2B641BA9593}"/>
              </a:ext>
            </a:extLst>
          </p:cNvPr>
          <p:cNvSpPr>
            <a:spLocks noGrp="1"/>
          </p:cNvSpPr>
          <p:nvPr>
            <p:ph idx="1"/>
          </p:nvPr>
        </p:nvSpPr>
        <p:spPr>
          <a:xfrm>
            <a:off x="1066800" y="1845734"/>
            <a:ext cx="10058400" cy="4023360"/>
          </a:xfrm>
        </p:spPr>
        <p:txBody>
          <a:bodyPr>
            <a:normAutofit/>
          </a:bodyPr>
          <a:lstStyle/>
          <a:p>
            <a:pPr marL="0" indent="0">
              <a:buNone/>
            </a:pPr>
            <a:r>
              <a:rPr kumimoji="1" lang="ja-JP" altLang="en-US" sz="2800" dirty="0">
                <a:solidFill>
                  <a:srgbClr val="0070C0"/>
                </a:solidFill>
              </a:rPr>
              <a:t>出来事</a:t>
            </a:r>
            <a:r>
              <a:rPr lang="ja-JP" altLang="en-US" sz="2800" dirty="0">
                <a:solidFill>
                  <a:srgbClr val="0070C0"/>
                </a:solidFill>
              </a:rPr>
              <a:t>、保健所からの対応、</a:t>
            </a:r>
            <a:r>
              <a:rPr kumimoji="1" lang="ja-JP" altLang="en-US" sz="2800" dirty="0">
                <a:solidFill>
                  <a:srgbClr val="0070C0"/>
                </a:solidFill>
              </a:rPr>
              <a:t>症状・後遺症</a:t>
            </a:r>
            <a:r>
              <a:rPr lang="ja-JP" altLang="en-US" sz="2800" dirty="0">
                <a:solidFill>
                  <a:srgbClr val="0070C0"/>
                </a:solidFill>
              </a:rPr>
              <a:t>、感染して感じたこと</a:t>
            </a:r>
            <a:endParaRPr lang="en-US" altLang="ja-JP" sz="2800" dirty="0">
              <a:solidFill>
                <a:srgbClr val="0070C0"/>
              </a:solidFill>
            </a:endParaRPr>
          </a:p>
          <a:p>
            <a:pPr marL="0" indent="0">
              <a:buNone/>
            </a:pPr>
            <a:r>
              <a:rPr kumimoji="1" lang="ja-JP" altLang="en-US" dirty="0"/>
              <a:t>の</a:t>
            </a:r>
            <a:r>
              <a:rPr kumimoji="1" lang="en-US" altLang="ja-JP" dirty="0"/>
              <a:t>4</a:t>
            </a:r>
            <a:r>
              <a:rPr kumimoji="1" lang="ja-JP" altLang="en-US" dirty="0"/>
              <a:t>つについて陽性者に聞き取り調査。</a:t>
            </a:r>
            <a:endParaRPr kumimoji="1" lang="en-US" altLang="ja-JP" dirty="0"/>
          </a:p>
          <a:p>
            <a:pPr marL="0" indent="0">
              <a:buNone/>
            </a:pPr>
            <a:r>
              <a:rPr lang="ja-JP" altLang="en-US" dirty="0"/>
              <a:t>これについては、国民のコロナのについての知識のなさを重く受け止め、</a:t>
            </a:r>
            <a:r>
              <a:rPr lang="en-US" altLang="ja-JP" dirty="0"/>
              <a:t>1</a:t>
            </a:r>
            <a:r>
              <a:rPr lang="ja-JP" altLang="en-US" dirty="0"/>
              <a:t>人</a:t>
            </a:r>
            <a:r>
              <a:rPr lang="en-US" altLang="ja-JP" dirty="0"/>
              <a:t>1</a:t>
            </a:r>
            <a:r>
              <a:rPr lang="ja-JP" altLang="en-US" dirty="0"/>
              <a:t>人に聞きとり調査を行う。</a:t>
            </a:r>
            <a:endParaRPr lang="en-US" altLang="ja-JP" dirty="0"/>
          </a:p>
          <a:p>
            <a:pPr marL="0" indent="0">
              <a:buNone/>
            </a:pPr>
            <a:endParaRPr lang="en-US" altLang="ja-JP" dirty="0"/>
          </a:p>
          <a:p>
            <a:pPr marL="0" indent="0">
              <a:buNone/>
            </a:pPr>
            <a:r>
              <a:rPr lang="ja-JP" altLang="en-US" dirty="0"/>
              <a:t>これを</a:t>
            </a:r>
            <a:endParaRPr lang="en-US" altLang="ja-JP" dirty="0"/>
          </a:p>
          <a:p>
            <a:pPr marL="0" indent="0">
              <a:buNone/>
            </a:pPr>
            <a:r>
              <a:rPr lang="ja-JP" altLang="en-US" dirty="0"/>
              <a:t>「</a:t>
            </a:r>
            <a:r>
              <a:rPr lang="ja-JP" altLang="en-US" sz="4000" dirty="0">
                <a:solidFill>
                  <a:srgbClr val="FF0000"/>
                </a:solidFill>
              </a:rPr>
              <a:t>コロナウイルス感染者実態調査</a:t>
            </a:r>
            <a:r>
              <a:rPr lang="ja-JP" altLang="en-US" dirty="0"/>
              <a:t>」</a:t>
            </a:r>
            <a:endParaRPr lang="en-US" altLang="ja-JP" dirty="0"/>
          </a:p>
          <a:p>
            <a:pPr marL="0" indent="0">
              <a:buNone/>
            </a:pPr>
            <a:r>
              <a:rPr lang="ja-JP" altLang="en-US" dirty="0"/>
              <a:t>と名付ける</a:t>
            </a:r>
            <a:endParaRPr lang="en-US" altLang="ja-JP" dirty="0"/>
          </a:p>
        </p:txBody>
      </p:sp>
    </p:spTree>
    <p:extLst>
      <p:ext uri="{BB962C8B-B14F-4D97-AF65-F5344CB8AC3E}">
        <p14:creationId xmlns:p14="http://schemas.microsoft.com/office/powerpoint/2010/main" val="26612980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92">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5" name="Rectangle 94">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6" name="Straight Connector 96">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7" name="Rectangle 98">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DFC72967-91C5-4752-806E-F9C1A7DCD7F8}"/>
              </a:ext>
            </a:extLst>
          </p:cNvPr>
          <p:cNvSpPr>
            <a:spLocks noGrp="1"/>
          </p:cNvSpPr>
          <p:nvPr>
            <p:ph type="title"/>
          </p:nvPr>
        </p:nvSpPr>
        <p:spPr>
          <a:xfrm>
            <a:off x="5384272" y="1279967"/>
            <a:ext cx="6253317" cy="3686015"/>
          </a:xfrm>
        </p:spPr>
        <p:txBody>
          <a:bodyPr vert="horz" lIns="91440" tIns="45720" rIns="91440" bIns="45720" rtlCol="0" anchor="b">
            <a:normAutofit/>
          </a:bodyPr>
          <a:lstStyle/>
          <a:p>
            <a:pPr algn="ctr"/>
            <a:r>
              <a:rPr kumimoji="1" lang="ja-JP" altLang="en-US" sz="6600" dirty="0">
                <a:solidFill>
                  <a:schemeClr val="tx1">
                    <a:lumMod val="85000"/>
                    <a:lumOff val="15000"/>
                  </a:schemeClr>
                </a:solidFill>
              </a:rPr>
              <a:t>コロナウイルス感染者実態調査</a:t>
            </a:r>
            <a:br>
              <a:rPr kumimoji="1" lang="en-US" altLang="ja-JP" sz="6600" dirty="0">
                <a:solidFill>
                  <a:schemeClr val="tx1">
                    <a:lumMod val="85000"/>
                    <a:lumOff val="15000"/>
                  </a:schemeClr>
                </a:solidFill>
              </a:rPr>
            </a:br>
            <a:endParaRPr kumimoji="1" lang="ja-JP" altLang="en-US" sz="6600" dirty="0">
              <a:solidFill>
                <a:schemeClr val="tx1">
                  <a:lumMod val="85000"/>
                  <a:lumOff val="15000"/>
                </a:schemeClr>
              </a:solidFill>
            </a:endParaRPr>
          </a:p>
        </p:txBody>
      </p:sp>
      <p:pic>
        <p:nvPicPr>
          <p:cNvPr id="5" name="コンテンツ プレースホルダー 4" descr="グラフィカル ユーザー インターフェイス, アプリケーション&#10;&#10;自動的に生成された説明">
            <a:extLst>
              <a:ext uri="{FF2B5EF4-FFF2-40B4-BE49-F238E27FC236}">
                <a16:creationId xmlns:a16="http://schemas.microsoft.com/office/drawing/2014/main" id="{7EDC2928-7B4C-4E4B-9593-7469B0276CE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7529"/>
          <a:stretch/>
        </p:blipFill>
        <p:spPr>
          <a:xfrm>
            <a:off x="-1" y="10"/>
            <a:ext cx="4635315" cy="6857989"/>
          </a:xfrm>
          <a:prstGeom prst="rect">
            <a:avLst/>
          </a:prstGeom>
        </p:spPr>
      </p:pic>
      <p:cxnSp>
        <p:nvCxnSpPr>
          <p:cNvPr id="108" name="Straight Connector 100">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33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6DDEC9-50E2-435F-8D8E-BB5F82468F67}"/>
              </a:ext>
            </a:extLst>
          </p:cNvPr>
          <p:cNvSpPr>
            <a:spLocks noGrp="1"/>
          </p:cNvSpPr>
          <p:nvPr>
            <p:ph type="title"/>
          </p:nvPr>
        </p:nvSpPr>
        <p:spPr/>
        <p:txBody>
          <a:bodyPr/>
          <a:lstStyle/>
          <a:p>
            <a:r>
              <a:rPr kumimoji="1" lang="ja-JP" altLang="en-US" dirty="0"/>
              <a:t>まとめ</a:t>
            </a:r>
          </a:p>
        </p:txBody>
      </p:sp>
      <p:sp>
        <p:nvSpPr>
          <p:cNvPr id="3" name="コンテンツ プレースホルダー 2">
            <a:extLst>
              <a:ext uri="{FF2B5EF4-FFF2-40B4-BE49-F238E27FC236}">
                <a16:creationId xmlns:a16="http://schemas.microsoft.com/office/drawing/2014/main" id="{3B053F69-BACA-4E67-B748-0A9C41E6B917}"/>
              </a:ext>
            </a:extLst>
          </p:cNvPr>
          <p:cNvSpPr>
            <a:spLocks noGrp="1"/>
          </p:cNvSpPr>
          <p:nvPr>
            <p:ph idx="1"/>
          </p:nvPr>
        </p:nvSpPr>
        <p:spPr/>
        <p:txBody>
          <a:bodyPr>
            <a:normAutofit/>
          </a:bodyPr>
          <a:lstStyle/>
          <a:p>
            <a:r>
              <a:rPr kumimoji="1" lang="ja-JP" altLang="en-US" dirty="0"/>
              <a:t>①</a:t>
            </a:r>
            <a:r>
              <a:rPr lang="ja-JP" altLang="en-US" dirty="0"/>
              <a:t>個票データ</a:t>
            </a:r>
            <a:endParaRPr lang="en-US" altLang="ja-JP" dirty="0"/>
          </a:p>
          <a:p>
            <a:r>
              <a:rPr kumimoji="1" lang="ja-JP" altLang="en-US" dirty="0"/>
              <a:t>⇒全国統一型の新個票データを提案し、きちんと収集、蓄積していく</a:t>
            </a:r>
            <a:endParaRPr kumimoji="1" lang="en-US" altLang="ja-JP" dirty="0"/>
          </a:p>
          <a:p>
            <a:r>
              <a:rPr lang="ja-JP" altLang="en-US" dirty="0"/>
              <a:t>②疫学調査</a:t>
            </a:r>
            <a:endParaRPr lang="en-US" altLang="ja-JP" dirty="0"/>
          </a:p>
          <a:p>
            <a:r>
              <a:rPr lang="ja-JP" altLang="en-US" dirty="0"/>
              <a:t>⇒既存の「濃厚接触者特定型」から「感染状況分析型」に変え、感染状況を分析可能な新疫学調査の提案</a:t>
            </a:r>
            <a:endParaRPr lang="en-US" altLang="ja-JP" dirty="0"/>
          </a:p>
          <a:p>
            <a:r>
              <a:rPr lang="ja-JP" altLang="en-US" dirty="0">
                <a:solidFill>
                  <a:srgbClr val="FF0000"/>
                </a:solidFill>
              </a:rPr>
              <a:t>①、②を分析してコロナの実態を把握、政策に活用。</a:t>
            </a:r>
            <a:endParaRPr lang="en-US" altLang="ja-JP" dirty="0">
              <a:solidFill>
                <a:srgbClr val="FF0000"/>
              </a:solidFill>
            </a:endParaRPr>
          </a:p>
          <a:p>
            <a:r>
              <a:rPr kumimoji="1" lang="ja-JP" altLang="en-US" dirty="0"/>
              <a:t>③</a:t>
            </a:r>
            <a:r>
              <a:rPr lang="ja-JP" altLang="en-US" dirty="0"/>
              <a:t>コロナウイルス感染者実態調査</a:t>
            </a:r>
            <a:endParaRPr lang="en-US" altLang="ja-JP" dirty="0"/>
          </a:p>
          <a:p>
            <a:r>
              <a:rPr kumimoji="1" lang="ja-JP" altLang="en-US" dirty="0"/>
              <a:t>⇒コロナというものがどういうものか国民の理解を促すため、コロナ患者の詳細などをデータ化したもの。謎の感染症から気を付けて行動すれば防ぐことのできる感染症と</a:t>
            </a:r>
            <a:r>
              <a:rPr lang="ja-JP" altLang="en-US" dirty="0"/>
              <a:t>変えていくためのもの</a:t>
            </a:r>
            <a:r>
              <a:rPr kumimoji="1" lang="ja-JP" altLang="en-US" dirty="0"/>
              <a:t>。</a:t>
            </a:r>
            <a:endParaRPr kumimoji="1" lang="en-US" altLang="ja-JP" dirty="0"/>
          </a:p>
          <a:p>
            <a:endParaRPr kumimoji="1" lang="en-US" altLang="ja-JP" dirty="0"/>
          </a:p>
        </p:txBody>
      </p:sp>
    </p:spTree>
    <p:extLst>
      <p:ext uri="{BB962C8B-B14F-4D97-AF65-F5344CB8AC3E}">
        <p14:creationId xmlns:p14="http://schemas.microsoft.com/office/powerpoint/2010/main" val="29089597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24F450-5024-4423-90B5-30261DF1FFD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A7733DFD-0513-4972-81C1-2335732CEBB9}"/>
              </a:ext>
            </a:extLst>
          </p:cNvPr>
          <p:cNvSpPr>
            <a:spLocks noGrp="1"/>
          </p:cNvSpPr>
          <p:nvPr>
            <p:ph idx="1"/>
          </p:nvPr>
        </p:nvSpPr>
        <p:spPr/>
        <p:txBody>
          <a:bodyPr/>
          <a:lstStyle/>
          <a:p>
            <a:r>
              <a:rPr kumimoji="1" lang="ja-JP" altLang="en-US" dirty="0"/>
              <a:t>①個票データ、②疫学調査③コロナウイルス感染者実態調査</a:t>
            </a:r>
            <a:endParaRPr kumimoji="1" lang="en-US" altLang="ja-JP" dirty="0"/>
          </a:p>
          <a:p>
            <a:r>
              <a:rPr lang="ja-JP" altLang="en-US" dirty="0"/>
              <a:t>を</a:t>
            </a:r>
            <a:r>
              <a:rPr lang="en-US" altLang="ja-JP" dirty="0"/>
              <a:t>1</a:t>
            </a:r>
            <a:r>
              <a:rPr lang="ja-JP" altLang="en-US" dirty="0"/>
              <a:t>連の流れとし、コロナウイルス陽性者に実施する。</a:t>
            </a:r>
            <a:endParaRPr lang="en-US" altLang="ja-JP" dirty="0"/>
          </a:p>
          <a:p>
            <a:r>
              <a:rPr kumimoji="1" lang="ja-JP" altLang="en-US" dirty="0"/>
              <a:t>そして、</a:t>
            </a:r>
            <a:r>
              <a:rPr lang="ja-JP" altLang="en-US" dirty="0"/>
              <a:t>これらデータをきちんと</a:t>
            </a:r>
            <a:r>
              <a:rPr lang="ja-JP" altLang="en-US" dirty="0">
                <a:solidFill>
                  <a:srgbClr val="FF0000"/>
                </a:solidFill>
              </a:rPr>
              <a:t>収集</a:t>
            </a:r>
            <a:r>
              <a:rPr lang="ja-JP" altLang="en-US" dirty="0"/>
              <a:t>、</a:t>
            </a:r>
            <a:r>
              <a:rPr lang="ja-JP" altLang="en-US" dirty="0">
                <a:solidFill>
                  <a:srgbClr val="FF0000"/>
                </a:solidFill>
              </a:rPr>
              <a:t>分析</a:t>
            </a:r>
            <a:r>
              <a:rPr lang="ja-JP" altLang="en-US" dirty="0"/>
              <a:t>、</a:t>
            </a:r>
            <a:r>
              <a:rPr lang="ja-JP" altLang="en-US" dirty="0">
                <a:solidFill>
                  <a:srgbClr val="FF0000"/>
                </a:solidFill>
              </a:rPr>
              <a:t>蓄積</a:t>
            </a:r>
            <a:r>
              <a:rPr lang="ja-JP" altLang="en-US" dirty="0"/>
              <a:t>することでコロナ対策や今後に</a:t>
            </a:r>
            <a:r>
              <a:rPr lang="ja-JP" altLang="en-US" dirty="0">
                <a:solidFill>
                  <a:srgbClr val="FF0000"/>
                </a:solidFill>
              </a:rPr>
              <a:t>活用</a:t>
            </a:r>
            <a:r>
              <a:rPr lang="ja-JP" altLang="en-US" dirty="0"/>
              <a:t>していく</a:t>
            </a:r>
            <a:endParaRPr kumimoji="1" lang="en-US" altLang="ja-JP" dirty="0"/>
          </a:p>
          <a:p>
            <a:endParaRPr kumimoji="1" lang="ja-JP" altLang="en-US" dirty="0"/>
          </a:p>
        </p:txBody>
      </p:sp>
    </p:spTree>
    <p:extLst>
      <p:ext uri="{BB962C8B-B14F-4D97-AF65-F5344CB8AC3E}">
        <p14:creationId xmlns:p14="http://schemas.microsoft.com/office/powerpoint/2010/main" val="12593672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長方形 13">
            <a:extLst>
              <a:ext uri="{FF2B5EF4-FFF2-40B4-BE49-F238E27FC236}">
                <a16:creationId xmlns:a16="http://schemas.microsoft.com/office/drawing/2014/main" id="{39171204-6A50-40E1-B631-84CEDFC93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dirty="0">
              <a:latin typeface="Meiryo UI" panose="020B0604030504040204" pitchFamily="50" charset="-128"/>
              <a:ea typeface="Meiryo UI" panose="020B0604030504040204" pitchFamily="50" charset="-128"/>
            </a:endParaRPr>
          </a:p>
        </p:txBody>
      </p:sp>
      <p:sp>
        <p:nvSpPr>
          <p:cNvPr id="16" name="長方形 15">
            <a:extLst>
              <a:ext uri="{FF2B5EF4-FFF2-40B4-BE49-F238E27FC236}">
                <a16:creationId xmlns:a16="http://schemas.microsoft.com/office/drawing/2014/main" id="{06C973F6-5187-412F-AACC-6E3FF8A6A1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28" y="496959"/>
            <a:ext cx="1106164" cy="585973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長方形 17">
            <a:extLst>
              <a:ext uri="{FF2B5EF4-FFF2-40B4-BE49-F238E27FC236}">
                <a16:creationId xmlns:a16="http://schemas.microsoft.com/office/drawing/2014/main" id="{D11AE14F-1B7E-41E6-B579-2F71D1350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2856" y="496958"/>
            <a:ext cx="9961047" cy="3678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タイトル 7"/>
          <p:cNvSpPr>
            <a:spLocks noGrp="1"/>
          </p:cNvSpPr>
          <p:nvPr>
            <p:ph type="ctrTitle"/>
          </p:nvPr>
        </p:nvSpPr>
        <p:spPr>
          <a:xfrm>
            <a:off x="1893715" y="708498"/>
            <a:ext cx="7574507" cy="3330055"/>
          </a:xfrm>
        </p:spPr>
        <p:txBody>
          <a:bodyPr rtlCol="0" anchor="ctr">
            <a:normAutofit/>
          </a:bodyPr>
          <a:lstStyle/>
          <a:p>
            <a:pPr rtl="0"/>
            <a:r>
              <a:rPr lang="ja-JP" altLang="en-US" sz="6000" dirty="0">
                <a:solidFill>
                  <a:srgbClr val="FFFFFF"/>
                </a:solidFill>
                <a:latin typeface="Meiryo UI" panose="020B0604030504040204" pitchFamily="50" charset="-128"/>
                <a:ea typeface="Meiryo UI" panose="020B0604030504040204" pitchFamily="50" charset="-128"/>
              </a:rPr>
              <a:t>ありがとうございます</a:t>
            </a:r>
          </a:p>
        </p:txBody>
      </p:sp>
      <p:sp>
        <p:nvSpPr>
          <p:cNvPr id="20" name="長方形 19">
            <a:extLst>
              <a:ext uri="{FF2B5EF4-FFF2-40B4-BE49-F238E27FC236}">
                <a16:creationId xmlns:a16="http://schemas.microsoft.com/office/drawing/2014/main" id="{752BB805-F7B7-4B80-A1C5-385D4DAF7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2789" y="4284212"/>
            <a:ext cx="9961115" cy="2072481"/>
          </a:xfrm>
          <a:prstGeom prst="rect">
            <a:avLst/>
          </a:prstGeom>
          <a:solidFill>
            <a:srgbClr val="89929B">
              <a:alpha val="80000"/>
            </a:srgbClr>
          </a:solidFill>
          <a:ln>
            <a:noFill/>
          </a:ln>
          <a:effectLst/>
        </p:spPr>
        <p:style>
          <a:lnRef idx="1">
            <a:schemeClr val="accent1"/>
          </a:lnRef>
          <a:fillRef idx="3">
            <a:schemeClr val="accent1"/>
          </a:fillRef>
          <a:effectRef idx="2">
            <a:schemeClr val="accent1"/>
          </a:effectRef>
          <a:fontRef idx="minor">
            <a:schemeClr val="lt1"/>
          </a:fontRef>
        </p:style>
      </p:sp>
      <p:sp>
        <p:nvSpPr>
          <p:cNvPr id="9" name="サブタイトル 8"/>
          <p:cNvSpPr>
            <a:spLocks noGrp="1"/>
          </p:cNvSpPr>
          <p:nvPr>
            <p:ph type="subTitle" idx="1"/>
          </p:nvPr>
        </p:nvSpPr>
        <p:spPr>
          <a:xfrm>
            <a:off x="1893715" y="4502576"/>
            <a:ext cx="7574507" cy="1640983"/>
          </a:xfrm>
        </p:spPr>
        <p:txBody>
          <a:bodyPr rtlCol="0" anchor="t">
            <a:normAutofit/>
          </a:bodyPr>
          <a:lstStyle/>
          <a:p>
            <a:pPr rtl="0">
              <a:lnSpc>
                <a:spcPct val="90000"/>
              </a:lnSpc>
            </a:pPr>
            <a:endParaRPr lang="en-US" altLang="ja-JP" sz="2000" dirty="0">
              <a:solidFill>
                <a:srgbClr val="FFFFFF"/>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2594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03153E-CADC-4DD9-A641-3EDDA5F9322C}"/>
              </a:ext>
            </a:extLst>
          </p:cNvPr>
          <p:cNvSpPr>
            <a:spLocks noGrp="1"/>
          </p:cNvSpPr>
          <p:nvPr>
            <p:ph type="title"/>
          </p:nvPr>
        </p:nvSpPr>
        <p:spPr>
          <a:xfrm>
            <a:off x="6902688" y="309384"/>
            <a:ext cx="3829480" cy="680643"/>
          </a:xfrm>
        </p:spPr>
        <p:txBody>
          <a:bodyPr>
            <a:normAutofit fontScale="90000"/>
          </a:bodyPr>
          <a:lstStyle/>
          <a:p>
            <a:pPr algn="ctr"/>
            <a:r>
              <a:rPr lang="ja-JP" altLang="en-US" dirty="0"/>
              <a:t>どれだけのデータが集まったか</a:t>
            </a:r>
            <a:endParaRPr kumimoji="1" lang="ja-JP" altLang="en-US" dirty="0"/>
          </a:p>
        </p:txBody>
      </p:sp>
      <p:pic>
        <p:nvPicPr>
          <p:cNvPr id="6" name="コンテンツ プレースホルダー 5">
            <a:extLst>
              <a:ext uri="{FF2B5EF4-FFF2-40B4-BE49-F238E27FC236}">
                <a16:creationId xmlns:a16="http://schemas.microsoft.com/office/drawing/2014/main" id="{D7AE9646-7D44-4C19-885B-5469FE98D966}"/>
              </a:ext>
            </a:extLst>
          </p:cNvPr>
          <p:cNvPicPr>
            <a:picLocks noGrp="1" noChangeAspect="1"/>
          </p:cNvPicPr>
          <p:nvPr>
            <p:ph sz="half"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4599500" cy="6634557"/>
          </a:xfrm>
        </p:spPr>
      </p:pic>
      <p:graphicFrame>
        <p:nvGraphicFramePr>
          <p:cNvPr id="11" name="表 11">
            <a:extLst>
              <a:ext uri="{FF2B5EF4-FFF2-40B4-BE49-F238E27FC236}">
                <a16:creationId xmlns:a16="http://schemas.microsoft.com/office/drawing/2014/main" id="{2EC71E31-2495-4099-9B94-D0FE1EA934B5}"/>
              </a:ext>
            </a:extLst>
          </p:cNvPr>
          <p:cNvGraphicFramePr>
            <a:graphicFrameLocks noGrp="1"/>
          </p:cNvGraphicFramePr>
          <p:nvPr>
            <p:ph sz="half" idx="2"/>
          </p:nvPr>
        </p:nvGraphicFramePr>
        <p:xfrm>
          <a:off x="4684293" y="1230658"/>
          <a:ext cx="7452438" cy="4786952"/>
        </p:xfrm>
        <a:graphic>
          <a:graphicData uri="http://schemas.openxmlformats.org/drawingml/2006/table">
            <a:tbl>
              <a:tblPr firstRow="1" bandRow="1">
                <a:tableStyleId>{0E3FDE45-AF77-4B5C-9715-49D594BDF05E}</a:tableStyleId>
              </a:tblPr>
              <a:tblGrid>
                <a:gridCol w="1340663">
                  <a:extLst>
                    <a:ext uri="{9D8B030D-6E8A-4147-A177-3AD203B41FA5}">
                      <a16:colId xmlns:a16="http://schemas.microsoft.com/office/drawing/2014/main" val="2036151123"/>
                    </a:ext>
                  </a:extLst>
                </a:gridCol>
                <a:gridCol w="1798568">
                  <a:extLst>
                    <a:ext uri="{9D8B030D-6E8A-4147-A177-3AD203B41FA5}">
                      <a16:colId xmlns:a16="http://schemas.microsoft.com/office/drawing/2014/main" val="4259310802"/>
                    </a:ext>
                  </a:extLst>
                </a:gridCol>
                <a:gridCol w="1625009">
                  <a:extLst>
                    <a:ext uri="{9D8B030D-6E8A-4147-A177-3AD203B41FA5}">
                      <a16:colId xmlns:a16="http://schemas.microsoft.com/office/drawing/2014/main" val="1711610462"/>
                    </a:ext>
                  </a:extLst>
                </a:gridCol>
                <a:gridCol w="2688198">
                  <a:extLst>
                    <a:ext uri="{9D8B030D-6E8A-4147-A177-3AD203B41FA5}">
                      <a16:colId xmlns:a16="http://schemas.microsoft.com/office/drawing/2014/main" val="1787977199"/>
                    </a:ext>
                  </a:extLst>
                </a:gridCol>
              </a:tblGrid>
              <a:tr h="378136">
                <a:tc gridSpan="3">
                  <a:txBody>
                    <a:bodyPr/>
                    <a:lstStyle/>
                    <a:p>
                      <a:pPr algn="ctr"/>
                      <a:r>
                        <a:rPr kumimoji="1" lang="ja-JP" altLang="en-US" dirty="0"/>
                        <a:t>データがとれた部活</a:t>
                      </a:r>
                    </a:p>
                  </a:txBody>
                  <a:tcPr>
                    <a:lnR w="12700" cap="flat" cmpd="sng" algn="ctr">
                      <a:solidFill>
                        <a:schemeClr val="accent6"/>
                      </a:solidFill>
                      <a:prstDash val="solid"/>
                      <a:round/>
                      <a:headEnd type="none" w="med" len="med"/>
                      <a:tailEnd type="none" w="med" len="med"/>
                    </a:lnR>
                  </a:tcPr>
                </a:tc>
                <a:tc hMerge="1">
                  <a:txBody>
                    <a:bodyPr/>
                    <a:lstStyle/>
                    <a:p>
                      <a:endParaRPr kumimoji="1" lang="ja-JP" altLang="en-US"/>
                    </a:p>
                  </a:txBody>
                  <a:tcPr/>
                </a:tc>
                <a:tc hMerge="1">
                  <a:txBody>
                    <a:bodyPr/>
                    <a:lstStyle/>
                    <a:p>
                      <a:pPr algn="ctr"/>
                      <a:endParaRPr kumimoji="1" lang="ja-JP" altLang="en-US"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r>
                        <a:rPr kumimoji="1" lang="ja-JP" altLang="en-US" dirty="0"/>
                        <a:t>データがとれなかった部活</a:t>
                      </a:r>
                      <a:endParaRPr kumimoji="1" lang="en-US" altLang="ja-JP" dirty="0"/>
                    </a:p>
                  </a:txBody>
                  <a:tcP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803447724"/>
                  </a:ext>
                </a:extLst>
              </a:tr>
              <a:tr h="362373">
                <a:tc>
                  <a:txBody>
                    <a:bodyPr/>
                    <a:lstStyle/>
                    <a:p>
                      <a:r>
                        <a:rPr kumimoji="1" lang="ja-JP" altLang="en-US" dirty="0"/>
                        <a:t>硬式テニス</a:t>
                      </a:r>
                    </a:p>
                  </a:txBody>
                  <a:tcPr>
                    <a:lnR w="12700" cap="flat" cmpd="sng" algn="ctr">
                      <a:solidFill>
                        <a:schemeClr val="tx2"/>
                      </a:solidFill>
                      <a:prstDash val="solid"/>
                      <a:round/>
                      <a:headEnd type="none" w="med" len="med"/>
                      <a:tailEnd type="none" w="med" len="med"/>
                    </a:lnR>
                  </a:tcPr>
                </a:tc>
                <a:tc>
                  <a:txBody>
                    <a:bodyPr/>
                    <a:lstStyle/>
                    <a:p>
                      <a:r>
                        <a:rPr kumimoji="1" lang="ja-JP" altLang="en-US" dirty="0"/>
                        <a:t>スキー</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dirty="0"/>
                        <a:t>洋弓</a:t>
                      </a:r>
                    </a:p>
                  </a:txBody>
                  <a:tcPr>
                    <a:lnL w="12700" cap="flat" cmpd="sng" algn="ctr">
                      <a:solidFill>
                        <a:schemeClr val="tx2"/>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r>
                        <a:rPr kumimoji="1" lang="ja-JP" altLang="en-US" dirty="0"/>
                        <a:t>柔道</a:t>
                      </a:r>
                    </a:p>
                  </a:txBody>
                  <a:tcP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214472937"/>
                  </a:ext>
                </a:extLst>
              </a:tr>
              <a:tr h="362373">
                <a:tc>
                  <a:txBody>
                    <a:bodyPr/>
                    <a:lstStyle/>
                    <a:p>
                      <a:r>
                        <a:rPr kumimoji="1" lang="ja-JP" altLang="en-US" dirty="0"/>
                        <a:t>陸上</a:t>
                      </a:r>
                    </a:p>
                  </a:txBody>
                  <a:tcPr>
                    <a:lnR w="12700" cap="flat" cmpd="sng" algn="ctr">
                      <a:solidFill>
                        <a:schemeClr val="tx2"/>
                      </a:solidFill>
                      <a:prstDash val="solid"/>
                      <a:round/>
                      <a:headEnd type="none" w="med" len="med"/>
                      <a:tailEnd type="none" w="med" len="med"/>
                    </a:lnR>
                  </a:tcPr>
                </a:tc>
                <a:tc>
                  <a:txBody>
                    <a:bodyPr/>
                    <a:lstStyle/>
                    <a:p>
                      <a:r>
                        <a:rPr kumimoji="1" lang="ja-JP" altLang="en-US" dirty="0"/>
                        <a:t>バレーボール</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dirty="0"/>
                        <a:t>カヌー</a:t>
                      </a:r>
                    </a:p>
                  </a:txBody>
                  <a:tcPr>
                    <a:lnL w="12700" cap="flat" cmpd="sng" algn="ctr">
                      <a:solidFill>
                        <a:schemeClr val="tx2"/>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r>
                        <a:rPr kumimoji="1" lang="ja-JP" altLang="en-US" dirty="0"/>
                        <a:t>射撃</a:t>
                      </a:r>
                    </a:p>
                  </a:txBody>
                  <a:tcP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592007055"/>
                  </a:ext>
                </a:extLst>
              </a:tr>
              <a:tr h="362373">
                <a:tc>
                  <a:txBody>
                    <a:bodyPr/>
                    <a:lstStyle/>
                    <a:p>
                      <a:r>
                        <a:rPr kumimoji="1" lang="ja-JP" altLang="en-US" dirty="0"/>
                        <a:t>ボクシング</a:t>
                      </a:r>
                      <a:endParaRPr kumimoji="1" lang="en-US" altLang="ja-JP" dirty="0"/>
                    </a:p>
                  </a:txBody>
                  <a:tcPr>
                    <a:lnR w="12700" cap="flat" cmpd="sng" algn="ctr">
                      <a:solidFill>
                        <a:schemeClr val="tx2"/>
                      </a:solidFill>
                      <a:prstDash val="solid"/>
                      <a:round/>
                      <a:headEnd type="none" w="med" len="med"/>
                      <a:tailEnd type="none" w="med" len="med"/>
                    </a:lnR>
                  </a:tcPr>
                </a:tc>
                <a:tc>
                  <a:txBody>
                    <a:bodyPr/>
                    <a:lstStyle/>
                    <a:p>
                      <a:r>
                        <a:rPr kumimoji="1" lang="ja-JP" altLang="en-US" dirty="0"/>
                        <a:t>アメフト</a:t>
                      </a:r>
                      <a:endParaRPr kumimoji="1" lang="en-US" altLang="ja-JP"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dirty="0"/>
                        <a:t>硬式野球</a:t>
                      </a:r>
                      <a:endParaRPr kumimoji="1" lang="en-US" altLang="ja-JP" dirty="0"/>
                    </a:p>
                  </a:txBody>
                  <a:tcPr>
                    <a:lnL w="12700" cap="flat" cmpd="sng" algn="ctr">
                      <a:solidFill>
                        <a:schemeClr val="tx2"/>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r>
                        <a:rPr kumimoji="1" lang="ja-JP" altLang="en-US" dirty="0"/>
                        <a:t>ソフトテニス</a:t>
                      </a:r>
                    </a:p>
                  </a:txBody>
                  <a:tcP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091596277"/>
                  </a:ext>
                </a:extLst>
              </a:tr>
              <a:tr h="362373">
                <a:tc>
                  <a:txBody>
                    <a:bodyPr/>
                    <a:lstStyle/>
                    <a:p>
                      <a:r>
                        <a:rPr kumimoji="1" lang="ja-JP" altLang="en-US" dirty="0"/>
                        <a:t>スケート</a:t>
                      </a:r>
                    </a:p>
                  </a:txBody>
                  <a:tcPr>
                    <a:lnR w="12700" cap="flat" cmpd="sng" algn="ctr">
                      <a:solidFill>
                        <a:schemeClr val="tx2"/>
                      </a:solidFill>
                      <a:prstDash val="solid"/>
                      <a:round/>
                      <a:headEnd type="none" w="med" len="med"/>
                      <a:tailEnd type="none" w="med" len="med"/>
                    </a:lnR>
                  </a:tcPr>
                </a:tc>
                <a:tc>
                  <a:txBody>
                    <a:bodyPr/>
                    <a:lstStyle/>
                    <a:p>
                      <a:r>
                        <a:rPr kumimoji="1" lang="ja-JP" altLang="en-US" dirty="0"/>
                        <a:t>空手</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dirty="0"/>
                        <a:t>ラグビー</a:t>
                      </a:r>
                    </a:p>
                  </a:txBody>
                  <a:tcPr>
                    <a:lnL w="12700" cap="flat" cmpd="sng" algn="ctr">
                      <a:solidFill>
                        <a:schemeClr val="tx2"/>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r>
                        <a:rPr kumimoji="1" lang="ja-JP" altLang="en-US" dirty="0"/>
                        <a:t>山岳</a:t>
                      </a:r>
                    </a:p>
                  </a:txBody>
                  <a:tcP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779152766"/>
                  </a:ext>
                </a:extLst>
              </a:tr>
              <a:tr h="362373">
                <a:tc>
                  <a:txBody>
                    <a:bodyPr/>
                    <a:lstStyle/>
                    <a:p>
                      <a:r>
                        <a:rPr kumimoji="1" lang="ja-JP" altLang="en-US" dirty="0"/>
                        <a:t>卓球</a:t>
                      </a:r>
                    </a:p>
                  </a:txBody>
                  <a:tcPr>
                    <a:lnR w="12700" cap="flat" cmpd="sng" algn="ctr">
                      <a:solidFill>
                        <a:schemeClr val="tx2"/>
                      </a:solidFill>
                      <a:prstDash val="solid"/>
                      <a:round/>
                      <a:headEnd type="none" w="med" len="med"/>
                      <a:tailEnd type="none" w="med" len="med"/>
                    </a:lnR>
                  </a:tcPr>
                </a:tc>
                <a:tc>
                  <a:txBody>
                    <a:bodyPr/>
                    <a:lstStyle/>
                    <a:p>
                      <a:r>
                        <a:rPr kumimoji="1" lang="ja-JP" altLang="en-US" dirty="0"/>
                        <a:t>剣道</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dirty="0"/>
                        <a:t>バドミントン</a:t>
                      </a:r>
                    </a:p>
                  </a:txBody>
                  <a:tcPr>
                    <a:lnL w="12700" cap="flat" cmpd="sng" algn="ctr">
                      <a:solidFill>
                        <a:schemeClr val="tx2"/>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r>
                        <a:rPr kumimoji="1" lang="ja-JP" altLang="en-US" dirty="0"/>
                        <a:t>体操</a:t>
                      </a:r>
                    </a:p>
                  </a:txBody>
                  <a:tcP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798945114"/>
                  </a:ext>
                </a:extLst>
              </a:tr>
              <a:tr h="362373">
                <a:tc>
                  <a:txBody>
                    <a:bodyPr/>
                    <a:lstStyle/>
                    <a:p>
                      <a:r>
                        <a:rPr kumimoji="1" lang="ja-JP" altLang="en-US" dirty="0"/>
                        <a:t>ヨット</a:t>
                      </a:r>
                    </a:p>
                  </a:txBody>
                  <a:tcPr>
                    <a:lnR w="12700" cap="flat" cmpd="sng" algn="ctr">
                      <a:solidFill>
                        <a:schemeClr val="tx2"/>
                      </a:solidFill>
                      <a:prstDash val="solid"/>
                      <a:round/>
                      <a:headEnd type="none" w="med" len="med"/>
                      <a:tailEnd type="none" w="med" len="med"/>
                    </a:lnR>
                  </a:tcPr>
                </a:tc>
                <a:tc>
                  <a:txBody>
                    <a:bodyPr/>
                    <a:lstStyle/>
                    <a:p>
                      <a:r>
                        <a:rPr kumimoji="1" lang="ja-JP" altLang="en-US" dirty="0"/>
                        <a:t>航空</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dirty="0"/>
                        <a:t>陸上ホッケー</a:t>
                      </a:r>
                    </a:p>
                  </a:txBody>
                  <a:tcPr>
                    <a:lnL w="12700" cap="flat" cmpd="sng" algn="ctr">
                      <a:solidFill>
                        <a:schemeClr val="tx2"/>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r>
                        <a:rPr kumimoji="1" lang="ja-JP" altLang="en-US" dirty="0"/>
                        <a:t>ワンダーフォーゲル</a:t>
                      </a:r>
                    </a:p>
                  </a:txBody>
                  <a:tcP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1587833584"/>
                  </a:ext>
                </a:extLst>
              </a:tr>
              <a:tr h="489272">
                <a:tc>
                  <a:txBody>
                    <a:bodyPr/>
                    <a:lstStyle/>
                    <a:p>
                      <a:r>
                        <a:rPr kumimoji="1" lang="ja-JP" altLang="en-US" dirty="0"/>
                        <a:t>レスリング</a:t>
                      </a:r>
                    </a:p>
                  </a:txBody>
                  <a:tcPr>
                    <a:lnR w="12700" cap="flat" cmpd="sng" algn="ctr">
                      <a:solidFill>
                        <a:schemeClr val="tx2"/>
                      </a:solidFill>
                      <a:prstDash val="solid"/>
                      <a:round/>
                      <a:headEnd type="none" w="med" len="med"/>
                      <a:tailEnd type="none" w="med" len="med"/>
                    </a:lnR>
                  </a:tcPr>
                </a:tc>
                <a:tc>
                  <a:txBody>
                    <a:bodyPr/>
                    <a:lstStyle/>
                    <a:p>
                      <a:r>
                        <a:rPr kumimoji="1" lang="ja-JP" altLang="en-US" dirty="0"/>
                        <a:t>アイスホッケー</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dirty="0"/>
                        <a:t>重量挙げ</a:t>
                      </a:r>
                    </a:p>
                  </a:txBody>
                  <a:tcPr>
                    <a:lnL w="12700" cap="flat" cmpd="sng" algn="ctr">
                      <a:solidFill>
                        <a:schemeClr val="tx2"/>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endParaRPr kumimoji="1" lang="ja-JP" altLang="en-US" dirty="0"/>
                    </a:p>
                  </a:txBody>
                  <a:tcP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598689009"/>
                  </a:ext>
                </a:extLst>
              </a:tr>
              <a:tr h="362373">
                <a:tc>
                  <a:txBody>
                    <a:bodyPr/>
                    <a:lstStyle/>
                    <a:p>
                      <a:r>
                        <a:rPr kumimoji="1" lang="ja-JP" altLang="en-US" dirty="0"/>
                        <a:t>合気道</a:t>
                      </a:r>
                    </a:p>
                  </a:txBody>
                  <a:tcPr>
                    <a:lnR w="12700" cap="flat" cmpd="sng" algn="ctr">
                      <a:solidFill>
                        <a:schemeClr val="tx2"/>
                      </a:solidFill>
                      <a:prstDash val="solid"/>
                      <a:round/>
                      <a:headEnd type="none" w="med" len="med"/>
                      <a:tailEnd type="none" w="med" len="med"/>
                    </a:lnR>
                  </a:tcPr>
                </a:tc>
                <a:tc>
                  <a:txBody>
                    <a:bodyPr/>
                    <a:lstStyle/>
                    <a:p>
                      <a:r>
                        <a:rPr kumimoji="1" lang="ja-JP" altLang="en-US" dirty="0"/>
                        <a:t>水上競技</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dirty="0"/>
                        <a:t>？</a:t>
                      </a:r>
                    </a:p>
                  </a:txBody>
                  <a:tcPr>
                    <a:lnL w="12700" cap="flat" cmpd="sng" algn="ctr">
                      <a:solidFill>
                        <a:schemeClr val="tx2"/>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endParaRPr kumimoji="1" lang="ja-JP" altLang="en-US"/>
                    </a:p>
                  </a:txBody>
                  <a:tcP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647568653"/>
                  </a:ext>
                </a:extLst>
              </a:tr>
              <a:tr h="362373">
                <a:tc>
                  <a:txBody>
                    <a:bodyPr/>
                    <a:lstStyle/>
                    <a:p>
                      <a:r>
                        <a:rPr kumimoji="1" lang="ja-JP" altLang="en-US" dirty="0"/>
                        <a:t>準硬式野球</a:t>
                      </a:r>
                    </a:p>
                  </a:txBody>
                  <a:tcPr>
                    <a:lnR w="12700" cap="flat" cmpd="sng" algn="ctr">
                      <a:solidFill>
                        <a:schemeClr val="tx2"/>
                      </a:solidFill>
                      <a:prstDash val="solid"/>
                      <a:round/>
                      <a:headEnd type="none" w="med" len="med"/>
                      <a:tailEnd type="none" w="med" len="med"/>
                    </a:lnR>
                  </a:tcPr>
                </a:tc>
                <a:tc>
                  <a:txBody>
                    <a:bodyPr/>
                    <a:lstStyle/>
                    <a:p>
                      <a:r>
                        <a:rPr kumimoji="1" lang="ja-JP" altLang="en-US" dirty="0"/>
                        <a:t>ハンドボール</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dirty="0"/>
                        <a:t>？パート</a:t>
                      </a:r>
                      <a:r>
                        <a:rPr kumimoji="1" lang="en-US" altLang="ja-JP" dirty="0"/>
                        <a:t>2</a:t>
                      </a:r>
                      <a:endParaRPr kumimoji="1" lang="ja-JP" altLang="en-US" dirty="0"/>
                    </a:p>
                  </a:txBody>
                  <a:tcPr>
                    <a:lnL w="12700" cap="flat" cmpd="sng" algn="ctr">
                      <a:solidFill>
                        <a:schemeClr val="tx2"/>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endParaRPr kumimoji="1" lang="ja-JP" altLang="en-US"/>
                    </a:p>
                  </a:txBody>
                  <a:tcP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536405173"/>
                  </a:ext>
                </a:extLst>
              </a:tr>
              <a:tr h="362373">
                <a:tc>
                  <a:txBody>
                    <a:bodyPr/>
                    <a:lstStyle/>
                    <a:p>
                      <a:r>
                        <a:rPr kumimoji="1" lang="ja-JP" altLang="en-US" dirty="0"/>
                        <a:t>ゴルフ</a:t>
                      </a:r>
                    </a:p>
                  </a:txBody>
                  <a:tcPr>
                    <a:lnR w="12700" cap="flat" cmpd="sng" algn="ctr">
                      <a:solidFill>
                        <a:schemeClr val="tx2"/>
                      </a:solidFill>
                      <a:prstDash val="solid"/>
                      <a:round/>
                      <a:headEnd type="none" w="med" len="med"/>
                      <a:tailEnd type="none" w="med" len="med"/>
                    </a:lnR>
                  </a:tcPr>
                </a:tc>
                <a:tc>
                  <a:txBody>
                    <a:bodyPr/>
                    <a:lstStyle/>
                    <a:p>
                      <a:r>
                        <a:rPr kumimoji="1" lang="ja-JP" altLang="en-US" dirty="0"/>
                        <a:t>ボート</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dirty="0"/>
                        <a:t>吹奏楽</a:t>
                      </a:r>
                    </a:p>
                  </a:txBody>
                  <a:tcPr>
                    <a:lnL w="12700" cap="flat" cmpd="sng" algn="ctr">
                      <a:solidFill>
                        <a:schemeClr val="tx2"/>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endParaRPr kumimoji="1" lang="ja-JP" altLang="en-US"/>
                    </a:p>
                  </a:txBody>
                  <a:tcP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4081915199"/>
                  </a:ext>
                </a:extLst>
              </a:tr>
              <a:tr h="362373">
                <a:tc>
                  <a:txBody>
                    <a:bodyPr/>
                    <a:lstStyle/>
                    <a:p>
                      <a:r>
                        <a:rPr kumimoji="1" lang="ja-JP" altLang="en-US" dirty="0"/>
                        <a:t>自動車</a:t>
                      </a:r>
                    </a:p>
                  </a:txBody>
                  <a:tcPr>
                    <a:lnR w="12700" cap="flat" cmpd="sng" algn="ctr">
                      <a:solidFill>
                        <a:schemeClr val="tx2"/>
                      </a:solidFill>
                      <a:prstDash val="solid"/>
                      <a:round/>
                      <a:headEnd type="none" w="med" len="med"/>
                      <a:tailEnd type="none" w="med" len="med"/>
                    </a:lnR>
                  </a:tcPr>
                </a:tc>
                <a:tc>
                  <a:txBody>
                    <a:bodyPr/>
                    <a:lstStyle/>
                    <a:p>
                      <a:r>
                        <a:rPr kumimoji="1" lang="ja-JP" altLang="en-US" dirty="0"/>
                        <a:t>フェンシング</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endParaRPr kumimoji="1" lang="ja-JP" altLang="en-US" dirty="0"/>
                    </a:p>
                  </a:txBody>
                  <a:tcPr>
                    <a:lnL w="12700" cap="flat" cmpd="sng" algn="ctr">
                      <a:solidFill>
                        <a:schemeClr val="tx2"/>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endParaRPr kumimoji="1" lang="ja-JP" altLang="en-US" dirty="0"/>
                    </a:p>
                  </a:txBody>
                  <a:tcP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087147950"/>
                  </a:ext>
                </a:extLst>
              </a:tr>
            </a:tbl>
          </a:graphicData>
        </a:graphic>
      </p:graphicFrame>
    </p:spTree>
    <p:extLst>
      <p:ext uri="{BB962C8B-B14F-4D97-AF65-F5344CB8AC3E}">
        <p14:creationId xmlns:p14="http://schemas.microsoft.com/office/powerpoint/2010/main" val="339428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37A0FB-545A-4135-ADD6-64AF18AE8F3C}"/>
              </a:ext>
            </a:extLst>
          </p:cNvPr>
          <p:cNvSpPr>
            <a:spLocks noGrp="1"/>
          </p:cNvSpPr>
          <p:nvPr>
            <p:ph type="title"/>
          </p:nvPr>
        </p:nvSpPr>
        <p:spPr/>
        <p:txBody>
          <a:bodyPr/>
          <a:lstStyle/>
          <a:p>
            <a:r>
              <a:rPr kumimoji="1" lang="ja-JP" altLang="en-US" dirty="0"/>
              <a:t>体調チェックと行動履歴</a:t>
            </a:r>
          </a:p>
        </p:txBody>
      </p:sp>
      <p:graphicFrame>
        <p:nvGraphicFramePr>
          <p:cNvPr id="4" name="コンテンツ プレースホルダー 3">
            <a:extLst>
              <a:ext uri="{FF2B5EF4-FFF2-40B4-BE49-F238E27FC236}">
                <a16:creationId xmlns:a16="http://schemas.microsoft.com/office/drawing/2014/main" id="{352AAF69-7364-41EB-B5B5-51E132F856B8}"/>
              </a:ext>
            </a:extLst>
          </p:cNvPr>
          <p:cNvGraphicFramePr>
            <a:graphicFrameLocks noGrp="1"/>
          </p:cNvGraphicFramePr>
          <p:nvPr>
            <p:ph idx="1"/>
          </p:nvPr>
        </p:nvGraphicFramePr>
        <p:xfrm>
          <a:off x="1324619" y="1748876"/>
          <a:ext cx="9144000" cy="4457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146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A5BE21-851E-4E65-86BE-1B85B750A928}"/>
              </a:ext>
            </a:extLst>
          </p:cNvPr>
          <p:cNvSpPr>
            <a:spLocks noGrp="1"/>
          </p:cNvSpPr>
          <p:nvPr>
            <p:ph type="title"/>
          </p:nvPr>
        </p:nvSpPr>
        <p:spPr/>
        <p:txBody>
          <a:bodyPr/>
          <a:lstStyle/>
          <a:p>
            <a:r>
              <a:rPr kumimoji="1" lang="ja-JP" altLang="en-US" dirty="0"/>
              <a:t>体調チェック（使用している媒体）</a:t>
            </a:r>
          </a:p>
        </p:txBody>
      </p:sp>
      <p:sp>
        <p:nvSpPr>
          <p:cNvPr id="12" name="コンテンツ プレースホルダー 11">
            <a:extLst>
              <a:ext uri="{FF2B5EF4-FFF2-40B4-BE49-F238E27FC236}">
                <a16:creationId xmlns:a16="http://schemas.microsoft.com/office/drawing/2014/main" id="{A786F598-3F26-49FE-8ACF-128D41F0A913}"/>
              </a:ext>
            </a:extLst>
          </p:cNvPr>
          <p:cNvSpPr>
            <a:spLocks noGrp="1"/>
          </p:cNvSpPr>
          <p:nvPr>
            <p:ph idx="1"/>
          </p:nvPr>
        </p:nvSpPr>
        <p:spPr/>
        <p:txBody>
          <a:bodyPr>
            <a:normAutofit lnSpcReduction="10000"/>
          </a:bodyPr>
          <a:lstStyle/>
          <a:p>
            <a:r>
              <a:rPr lang="en-US" altLang="ja-JP" dirty="0"/>
              <a:t>Google</a:t>
            </a:r>
            <a:r>
              <a:rPr lang="ja-JP" altLang="en-US" dirty="0"/>
              <a:t>フォーム（</a:t>
            </a:r>
            <a:r>
              <a:rPr lang="en-US" altLang="ja-JP" dirty="0"/>
              <a:t>13</a:t>
            </a:r>
            <a:r>
              <a:rPr lang="ja-JP" altLang="en-US" dirty="0"/>
              <a:t>）</a:t>
            </a:r>
            <a:endParaRPr lang="en-US" altLang="ja-JP" dirty="0"/>
          </a:p>
          <a:p>
            <a:r>
              <a:rPr lang="en-US" altLang="ja-JP" dirty="0"/>
              <a:t>Google</a:t>
            </a:r>
            <a:r>
              <a:rPr lang="ja-JP" altLang="en-US" dirty="0"/>
              <a:t>スプレッドシート（</a:t>
            </a:r>
            <a:r>
              <a:rPr lang="en-US" altLang="ja-JP" dirty="0"/>
              <a:t>7</a:t>
            </a:r>
            <a:r>
              <a:rPr lang="ja-JP" altLang="en-US" dirty="0"/>
              <a:t>）</a:t>
            </a:r>
            <a:endParaRPr lang="en-US" altLang="ja-JP" dirty="0"/>
          </a:p>
          <a:p>
            <a:r>
              <a:rPr lang="en-US" altLang="ja-JP" dirty="0"/>
              <a:t>Google</a:t>
            </a:r>
            <a:r>
              <a:rPr lang="ja-JP" altLang="en-US" dirty="0"/>
              <a:t>ドライブ（</a:t>
            </a:r>
            <a:r>
              <a:rPr lang="en-US" altLang="ja-JP" dirty="0"/>
              <a:t>1</a:t>
            </a:r>
            <a:r>
              <a:rPr lang="ja-JP" altLang="en-US" dirty="0"/>
              <a:t>）</a:t>
            </a:r>
            <a:endParaRPr lang="en-US" altLang="ja-JP" dirty="0"/>
          </a:p>
          <a:p>
            <a:r>
              <a:rPr lang="en-US" altLang="ja-JP" dirty="0"/>
              <a:t>Excel</a:t>
            </a:r>
            <a:r>
              <a:rPr lang="ja-JP" altLang="en-US" dirty="0"/>
              <a:t>（</a:t>
            </a:r>
            <a:r>
              <a:rPr lang="en-US" altLang="ja-JP" dirty="0"/>
              <a:t>3</a:t>
            </a:r>
            <a:r>
              <a:rPr lang="ja-JP" altLang="en-US" dirty="0"/>
              <a:t>）</a:t>
            </a:r>
            <a:endParaRPr lang="en-US" altLang="ja-JP" dirty="0"/>
          </a:p>
          <a:p>
            <a:r>
              <a:rPr lang="en-US" altLang="ja-JP" dirty="0"/>
              <a:t>Line</a:t>
            </a:r>
            <a:r>
              <a:rPr lang="ja-JP" altLang="en-US" dirty="0"/>
              <a:t>（</a:t>
            </a:r>
            <a:r>
              <a:rPr lang="en-US" altLang="ja-JP" dirty="0"/>
              <a:t>2</a:t>
            </a:r>
            <a:r>
              <a:rPr lang="ja-JP" altLang="en-US" dirty="0"/>
              <a:t>）</a:t>
            </a:r>
            <a:endParaRPr lang="en-US" altLang="ja-JP" dirty="0"/>
          </a:p>
          <a:p>
            <a:r>
              <a:rPr lang="en-US" altLang="ja-JP" dirty="0"/>
              <a:t>One tap sports</a:t>
            </a:r>
            <a:r>
              <a:rPr lang="ja-JP" altLang="en-US" dirty="0"/>
              <a:t>（２）</a:t>
            </a:r>
            <a:endParaRPr lang="en-US" altLang="ja-JP" dirty="0"/>
          </a:p>
          <a:p>
            <a:r>
              <a:rPr lang="ja-JP" altLang="en-US" dirty="0"/>
              <a:t>有料アプリ（１）</a:t>
            </a:r>
            <a:endParaRPr lang="en-US" altLang="ja-JP" dirty="0"/>
          </a:p>
          <a:p>
            <a:r>
              <a:rPr lang="ja-JP" altLang="en-US" dirty="0"/>
              <a:t>わからない（１）</a:t>
            </a:r>
            <a:endParaRPr lang="en-US" altLang="ja-JP" dirty="0"/>
          </a:p>
          <a:p>
            <a:pPr marL="45720" indent="0">
              <a:buNone/>
            </a:pPr>
            <a:r>
              <a:rPr lang="en-US" altLang="ja-JP" dirty="0"/>
              <a:t>※</a:t>
            </a:r>
            <a:r>
              <a:rPr lang="ja-JP" altLang="en-US" dirty="0"/>
              <a:t>ボート部は</a:t>
            </a:r>
            <a:r>
              <a:rPr lang="en-US" altLang="ja-JP" dirty="0"/>
              <a:t>2</a:t>
            </a:r>
            <a:r>
              <a:rPr lang="ja-JP" altLang="en-US" dirty="0"/>
              <a:t>つの媒体を使用</a:t>
            </a:r>
            <a:endParaRPr lang="en-US" altLang="ja-JP" dirty="0"/>
          </a:p>
          <a:p>
            <a:endParaRPr lang="ja-JP" altLang="en-US" dirty="0"/>
          </a:p>
        </p:txBody>
      </p:sp>
      <p:graphicFrame>
        <p:nvGraphicFramePr>
          <p:cNvPr id="15" name="グラフ 14">
            <a:extLst>
              <a:ext uri="{FF2B5EF4-FFF2-40B4-BE49-F238E27FC236}">
                <a16:creationId xmlns:a16="http://schemas.microsoft.com/office/drawing/2014/main" id="{D0C8832A-51A8-40E1-A65B-FFE1AC224C27}"/>
              </a:ext>
            </a:extLst>
          </p:cNvPr>
          <p:cNvGraphicFramePr/>
          <p:nvPr/>
        </p:nvGraphicFramePr>
        <p:xfrm>
          <a:off x="5410009" y="1844874"/>
          <a:ext cx="6781991" cy="33195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1802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496125-37CB-4D99-8C5C-99E0BB312654}"/>
              </a:ext>
            </a:extLst>
          </p:cNvPr>
          <p:cNvSpPr>
            <a:spLocks noGrp="1"/>
          </p:cNvSpPr>
          <p:nvPr>
            <p:ph type="title"/>
          </p:nvPr>
        </p:nvSpPr>
        <p:spPr/>
        <p:txBody>
          <a:bodyPr/>
          <a:lstStyle/>
          <a:p>
            <a:r>
              <a:rPr kumimoji="1" lang="ja-JP" altLang="en-US" dirty="0"/>
              <a:t>行動履歴（使用している媒体）</a:t>
            </a:r>
          </a:p>
        </p:txBody>
      </p:sp>
      <p:sp>
        <p:nvSpPr>
          <p:cNvPr id="3" name="コンテンツ プレースホルダー 2">
            <a:extLst>
              <a:ext uri="{FF2B5EF4-FFF2-40B4-BE49-F238E27FC236}">
                <a16:creationId xmlns:a16="http://schemas.microsoft.com/office/drawing/2014/main" id="{C87AD5DA-83EF-4885-9114-12263DE06A23}"/>
              </a:ext>
            </a:extLst>
          </p:cNvPr>
          <p:cNvSpPr>
            <a:spLocks noGrp="1"/>
          </p:cNvSpPr>
          <p:nvPr>
            <p:ph idx="1"/>
          </p:nvPr>
        </p:nvSpPr>
        <p:spPr/>
        <p:txBody>
          <a:bodyPr/>
          <a:lstStyle/>
          <a:p>
            <a:r>
              <a:rPr kumimoji="1" lang="en-US" altLang="ja-JP" dirty="0"/>
              <a:t>Google</a:t>
            </a:r>
            <a:r>
              <a:rPr lang="ja-JP" altLang="en-US" dirty="0"/>
              <a:t>フォーム（</a:t>
            </a:r>
            <a:r>
              <a:rPr lang="en-US" altLang="ja-JP" dirty="0"/>
              <a:t>7</a:t>
            </a:r>
            <a:r>
              <a:rPr lang="ja-JP" altLang="en-US" dirty="0"/>
              <a:t>）</a:t>
            </a:r>
            <a:endParaRPr lang="en-US" altLang="ja-JP" dirty="0"/>
          </a:p>
          <a:p>
            <a:r>
              <a:rPr kumimoji="1" lang="en-US" altLang="ja-JP" dirty="0"/>
              <a:t>Google</a:t>
            </a:r>
            <a:r>
              <a:rPr kumimoji="1" lang="ja-JP" altLang="en-US" dirty="0"/>
              <a:t>スプレッドシート（</a:t>
            </a:r>
            <a:r>
              <a:rPr lang="en-US" altLang="ja-JP" dirty="0"/>
              <a:t>2</a:t>
            </a:r>
            <a:r>
              <a:rPr kumimoji="1" lang="ja-JP" altLang="en-US" dirty="0"/>
              <a:t>）</a:t>
            </a:r>
            <a:endParaRPr kumimoji="1" lang="en-US" altLang="ja-JP" dirty="0"/>
          </a:p>
          <a:p>
            <a:r>
              <a:rPr lang="en-US" altLang="ja-JP" dirty="0"/>
              <a:t>Excel</a:t>
            </a:r>
            <a:r>
              <a:rPr lang="ja-JP" altLang="en-US" dirty="0"/>
              <a:t>（</a:t>
            </a:r>
            <a:r>
              <a:rPr lang="en-US" altLang="ja-JP" dirty="0"/>
              <a:t>3</a:t>
            </a:r>
            <a:r>
              <a:rPr lang="ja-JP" altLang="en-US" dirty="0"/>
              <a:t>）</a:t>
            </a:r>
            <a:endParaRPr lang="en-US" altLang="ja-JP" dirty="0"/>
          </a:p>
          <a:p>
            <a:r>
              <a:rPr lang="en-US" altLang="ja-JP" dirty="0"/>
              <a:t>Word</a:t>
            </a:r>
            <a:r>
              <a:rPr lang="ja-JP" altLang="en-US" dirty="0"/>
              <a:t>（</a:t>
            </a:r>
            <a:r>
              <a:rPr lang="en-US" altLang="ja-JP" dirty="0"/>
              <a:t>1</a:t>
            </a:r>
            <a:r>
              <a:rPr lang="ja-JP" altLang="en-US" dirty="0"/>
              <a:t>）</a:t>
            </a:r>
            <a:endParaRPr lang="en-US" altLang="ja-JP" dirty="0"/>
          </a:p>
          <a:p>
            <a:r>
              <a:rPr kumimoji="1" lang="en-US" altLang="ja-JP" dirty="0"/>
              <a:t>One tap sports</a:t>
            </a:r>
            <a:r>
              <a:rPr kumimoji="1" lang="ja-JP" altLang="en-US" dirty="0"/>
              <a:t>（</a:t>
            </a:r>
            <a:r>
              <a:rPr kumimoji="1" lang="en-US" altLang="ja-JP" dirty="0"/>
              <a:t>1</a:t>
            </a:r>
            <a:r>
              <a:rPr kumimoji="1" lang="ja-JP" altLang="en-US" dirty="0"/>
              <a:t>）</a:t>
            </a:r>
            <a:endParaRPr kumimoji="1" lang="en-US" altLang="ja-JP" dirty="0"/>
          </a:p>
          <a:p>
            <a:r>
              <a:rPr lang="en-US" altLang="ja-JP" dirty="0"/>
              <a:t>COCOA</a:t>
            </a:r>
            <a:r>
              <a:rPr lang="ja-JP" altLang="en-US" dirty="0"/>
              <a:t>（</a:t>
            </a:r>
            <a:r>
              <a:rPr lang="en-US" altLang="ja-JP" dirty="0"/>
              <a:t>1</a:t>
            </a:r>
            <a:r>
              <a:rPr lang="ja-JP" altLang="en-US" dirty="0"/>
              <a:t>）</a:t>
            </a:r>
            <a:endParaRPr lang="en-US" altLang="ja-JP" dirty="0"/>
          </a:p>
          <a:p>
            <a:r>
              <a:rPr lang="ja-JP" altLang="en-US" dirty="0"/>
              <a:t>メモ（</a:t>
            </a:r>
            <a:r>
              <a:rPr lang="en-US" altLang="ja-JP" dirty="0"/>
              <a:t>1</a:t>
            </a:r>
            <a:r>
              <a:rPr lang="ja-JP" altLang="en-US" dirty="0"/>
              <a:t>）</a:t>
            </a:r>
            <a:endParaRPr lang="en-US" altLang="ja-JP" dirty="0"/>
          </a:p>
          <a:p>
            <a:r>
              <a:rPr lang="ja-JP" altLang="en-US" dirty="0"/>
              <a:t>指定なし（</a:t>
            </a:r>
            <a:r>
              <a:rPr lang="en-US" altLang="ja-JP" dirty="0"/>
              <a:t>1</a:t>
            </a:r>
            <a:r>
              <a:rPr lang="ja-JP" altLang="en-US" dirty="0"/>
              <a:t>）</a:t>
            </a:r>
            <a:endParaRPr lang="en-US" altLang="ja-JP" dirty="0"/>
          </a:p>
          <a:p>
            <a:r>
              <a:rPr lang="ja-JP" altLang="en-US" dirty="0"/>
              <a:t>わからない</a:t>
            </a:r>
            <a:r>
              <a:rPr kumimoji="1" lang="ja-JP" altLang="en-US" dirty="0"/>
              <a:t>（</a:t>
            </a:r>
            <a:r>
              <a:rPr kumimoji="1" lang="en-US" altLang="ja-JP" dirty="0"/>
              <a:t>5</a:t>
            </a:r>
            <a:r>
              <a:rPr kumimoji="1" lang="ja-JP" altLang="en-US" dirty="0"/>
              <a:t>）</a:t>
            </a:r>
          </a:p>
        </p:txBody>
      </p:sp>
      <p:graphicFrame>
        <p:nvGraphicFramePr>
          <p:cNvPr id="6" name="グラフ 5">
            <a:extLst>
              <a:ext uri="{FF2B5EF4-FFF2-40B4-BE49-F238E27FC236}">
                <a16:creationId xmlns:a16="http://schemas.microsoft.com/office/drawing/2014/main" id="{FA87C362-E2FB-4D9C-ADF5-3BC7AE776464}"/>
              </a:ext>
            </a:extLst>
          </p:cNvPr>
          <p:cNvGraphicFramePr/>
          <p:nvPr/>
        </p:nvGraphicFramePr>
        <p:xfrm>
          <a:off x="5257991" y="2152713"/>
          <a:ext cx="6934009" cy="35812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1016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_42167553_TF89238778.potx" id="{D29F55E2-547C-4E89-AB1F-74E7E8931ED2}" vid="{B0B9CCCD-4A7B-42F8-9410-AAFDF5BA9188}"/>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A6C788-C4FC-4FDC-8A35-3D0FEBD2EC4E}">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8043F881-A283-4804-BC69-C2CA14CA7881}">
  <ds:schemaRefs>
    <ds:schemaRef ds:uri="http://schemas.microsoft.com/sharepoint/v3/contenttype/forms"/>
  </ds:schemaRefs>
</ds:datastoreItem>
</file>

<file path=customXml/itemProps3.xml><?xml version="1.0" encoding="utf-8"?>
<ds:datastoreItem xmlns:ds="http://schemas.openxmlformats.org/officeDocument/2006/customXml" ds:itemID="{3F46A686-309E-4CB8-8B43-0618CA3DC8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製品概要のプレゼンテーション</Template>
  <TotalTime>176</TotalTime>
  <Words>2981</Words>
  <Application>Microsoft Office PowerPoint</Application>
  <PresentationFormat>ワイド画面</PresentationFormat>
  <Paragraphs>537</Paragraphs>
  <Slides>56</Slides>
  <Notes>9</Notes>
  <HiddenSlides>0</HiddenSlides>
  <MMClips>2</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56</vt:i4>
      </vt:variant>
    </vt:vector>
  </HeadingPairs>
  <TitlesOfParts>
    <vt:vector size="60" baseType="lpstr">
      <vt:lpstr>Meiryo UI</vt:lpstr>
      <vt:lpstr>Gill Sans MT</vt:lpstr>
      <vt:lpstr>Wingdings 2</vt:lpstr>
      <vt:lpstr>DividendVTI</vt:lpstr>
      <vt:lpstr>コロナ禍での学生生活とデータ活用</vt:lpstr>
      <vt:lpstr>議題</vt:lpstr>
      <vt:lpstr>コロナ禍での学生（体育会系）</vt:lpstr>
      <vt:lpstr>コロナ禍での学生（体育会系）</vt:lpstr>
      <vt:lpstr>２　行動履歴・体調チェック</vt:lpstr>
      <vt:lpstr>どれだけのデータが集まったか</vt:lpstr>
      <vt:lpstr>体調チェックと行動履歴</vt:lpstr>
      <vt:lpstr>体調チェック（使用している媒体）</vt:lpstr>
      <vt:lpstr>行動履歴（使用している媒体）</vt:lpstr>
      <vt:lpstr>全体の使用している媒体</vt:lpstr>
      <vt:lpstr>体調チェック（回収頻度）</vt:lpstr>
      <vt:lpstr>行動履歴（回収頻度）</vt:lpstr>
      <vt:lpstr>ペナルティー</vt:lpstr>
      <vt:lpstr>３　練習中などの具体的な制限</vt:lpstr>
      <vt:lpstr>アイスホッケー部</vt:lpstr>
      <vt:lpstr>コロナ前</vt:lpstr>
      <vt:lpstr>コロナ後（2021/７/６）　　　　　 ※いずれもソーシャルディスタンスを確保</vt:lpstr>
      <vt:lpstr>PowerPoint プレゼンテーション</vt:lpstr>
      <vt:lpstr>比較</vt:lpstr>
      <vt:lpstr>ボート部</vt:lpstr>
      <vt:lpstr>練習の制限</vt:lpstr>
      <vt:lpstr>宿泊、早朝練習</vt:lpstr>
      <vt:lpstr>感染症対策</vt:lpstr>
      <vt:lpstr>硬式野球部</vt:lpstr>
      <vt:lpstr>練習内容の変化</vt:lpstr>
      <vt:lpstr>コロナ禍でのデータ活用～個票データ、疫学調査、新たなデータ～</vt:lpstr>
      <vt:lpstr>コロナに関する問題と不安</vt:lpstr>
      <vt:lpstr>データの重要性</vt:lpstr>
      <vt:lpstr>PowerPoint プレゼンテーション</vt:lpstr>
      <vt:lpstr>PowerPoint プレゼンテーション</vt:lpstr>
      <vt:lpstr>個票データ</vt:lpstr>
      <vt:lpstr>個票データの目的と現在の個票データ</vt:lpstr>
      <vt:lpstr>全国版個票データの提案</vt:lpstr>
      <vt:lpstr>調査項目</vt:lpstr>
      <vt:lpstr>調査によって得られるデータ</vt:lpstr>
      <vt:lpstr>PowerPoint プレゼンテーション</vt:lpstr>
      <vt:lpstr>疫学調査</vt:lpstr>
      <vt:lpstr>積極的疫学調査とは</vt:lpstr>
      <vt:lpstr>新型コロナウイルス感染症　基本情報・臨床情報調査票</vt:lpstr>
      <vt:lpstr>新型コロナウイルス感染症患者行動調査票 （左：感染源　右：接触者）</vt:lpstr>
      <vt:lpstr>現在の疫学調査の課題</vt:lpstr>
      <vt:lpstr>濃厚接触者特定型からコロナ感染状況分析型へ</vt:lpstr>
      <vt:lpstr>調査項目①</vt:lpstr>
      <vt:lpstr>調査項目②</vt:lpstr>
      <vt:lpstr>調査項目③</vt:lpstr>
      <vt:lpstr>個票データ×疫学調査</vt:lpstr>
      <vt:lpstr>GOOGLEフォームの提案</vt:lpstr>
      <vt:lpstr>Googleフォームとは？</vt:lpstr>
      <vt:lpstr>保健師の負担の比較</vt:lpstr>
      <vt:lpstr>感染者実態調査</vt:lpstr>
      <vt:lpstr>目的</vt:lpstr>
      <vt:lpstr>内容</vt:lpstr>
      <vt:lpstr>コロナウイルス感染者実態調査 </vt:lpstr>
      <vt:lpstr>まとめ</vt:lpstr>
      <vt:lpstr>PowerPoint プレゼンテーション</vt:lpstr>
      <vt:lpstr>ありがとうございます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今までの成果</dc:title>
  <dc:creator>鹿島 未由</dc:creator>
  <cp:lastModifiedBy>鹿島 未由</cp:lastModifiedBy>
  <cp:revision>6</cp:revision>
  <dcterms:created xsi:type="dcterms:W3CDTF">2022-05-12T12:40:58Z</dcterms:created>
  <dcterms:modified xsi:type="dcterms:W3CDTF">2022-05-19T03:04:50Z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